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29"/>
  </p:notesMasterIdLst>
  <p:sldIdLst>
    <p:sldId id="256" r:id="rId2"/>
    <p:sldId id="506" r:id="rId3"/>
    <p:sldId id="599" r:id="rId4"/>
    <p:sldId id="607" r:id="rId5"/>
    <p:sldId id="608" r:id="rId6"/>
    <p:sldId id="609" r:id="rId7"/>
    <p:sldId id="610" r:id="rId8"/>
    <p:sldId id="611" r:id="rId9"/>
    <p:sldId id="612" r:id="rId10"/>
    <p:sldId id="575" r:id="rId11"/>
    <p:sldId id="570" r:id="rId12"/>
    <p:sldId id="548" r:id="rId13"/>
    <p:sldId id="593" r:id="rId14"/>
    <p:sldId id="594" r:id="rId15"/>
    <p:sldId id="591" r:id="rId16"/>
    <p:sldId id="596" r:id="rId17"/>
    <p:sldId id="597" r:id="rId18"/>
    <p:sldId id="598" r:id="rId19"/>
    <p:sldId id="603" r:id="rId20"/>
    <p:sldId id="604" r:id="rId21"/>
    <p:sldId id="605" r:id="rId22"/>
    <p:sldId id="606" r:id="rId23"/>
    <p:sldId id="613" r:id="rId24"/>
    <p:sldId id="614" r:id="rId25"/>
    <p:sldId id="615" r:id="rId26"/>
    <p:sldId id="616" r:id="rId27"/>
    <p:sldId id="617" r:id="rId28"/>
  </p:sldIdLst>
  <p:sldSz cx="9144000" cy="5143500" type="screen16x9"/>
  <p:notesSz cx="6858000" cy="9144000"/>
  <p:embeddedFontLst>
    <p:embeddedFont>
      <p:font typeface="Arial Rounded MT Bold" panose="020F0704030504030204" pitchFamily="34" charset="0"/>
      <p:regular r:id="rId30"/>
    </p:embeddedFont>
    <p:embeddedFont>
      <p:font typeface="Century Gothic" panose="020B0502020202020204" pitchFamily="34" charset="0"/>
      <p:regular r:id="rId31"/>
      <p:bold r:id="rId32"/>
      <p:italic r:id="rId33"/>
      <p:boldItalic r:id="rId34"/>
    </p:embeddedFont>
    <p:embeddedFont>
      <p:font typeface="Tahoma" panose="020B0604030504040204" pitchFamily="34" charset="0"/>
      <p:regular r:id="rId35"/>
      <p:bold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0692421E-1EA7-4672-8E33-0DF665B89180}">
          <p14:sldIdLst>
            <p14:sldId id="256"/>
            <p14:sldId id="506"/>
            <p14:sldId id="599"/>
            <p14:sldId id="607"/>
            <p14:sldId id="608"/>
            <p14:sldId id="609"/>
            <p14:sldId id="610"/>
            <p14:sldId id="611"/>
            <p14:sldId id="612"/>
            <p14:sldId id="575"/>
            <p14:sldId id="570"/>
            <p14:sldId id="548"/>
            <p14:sldId id="593"/>
            <p14:sldId id="594"/>
            <p14:sldId id="591"/>
            <p14:sldId id="596"/>
            <p14:sldId id="597"/>
            <p14:sldId id="598"/>
            <p14:sldId id="603"/>
            <p14:sldId id="604"/>
            <p14:sldId id="605"/>
            <p14:sldId id="606"/>
            <p14:sldId id="613"/>
            <p14:sldId id="614"/>
            <p14:sldId id="615"/>
            <p14:sldId id="616"/>
            <p14:sldId id="61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ce May" initials="AM" lastIdx="1" clrIdx="0">
    <p:extLst>
      <p:ext uri="{19B8F6BF-5375-455C-9EA6-DF929625EA0E}">
        <p15:presenceInfo xmlns:p15="http://schemas.microsoft.com/office/powerpoint/2012/main" userId="Alice Ma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B7C4"/>
    <a:srgbClr val="FDFFAF"/>
    <a:srgbClr val="FAB0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2E23DDB-8A64-47CE-9B1E-118BF72B9845}">
  <a:tblStyle styleId="{42E23DDB-8A64-47CE-9B1E-118BF72B9845}"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0726" autoAdjust="0"/>
  </p:normalViewPr>
  <p:slideViewPr>
    <p:cSldViewPr snapToGrid="0">
      <p:cViewPr varScale="1">
        <p:scale>
          <a:sx n="89" d="100"/>
          <a:sy n="89"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5.fntdata"/><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tts, Daniel" userId="S::daniel.betts@serco.com::39a65706-4eb6-4d0f-a9e3-3ace58cd92e6" providerId="AD" clId="Web-{DE86C7C9-55A0-C60E-BD75-2E138C2ADA48}"/>
    <pc:docChg chg="mod modMainMaster">
      <pc:chgData name="Betts, Daniel" userId="S::daniel.betts@serco.com::39a65706-4eb6-4d0f-a9e3-3ace58cd92e6" providerId="AD" clId="Web-{DE86C7C9-55A0-C60E-BD75-2E138C2ADA48}" dt="2024-06-14T09:41:55.517" v="1" actId="33475"/>
      <pc:docMkLst>
        <pc:docMk/>
      </pc:docMkLst>
      <pc:sldMasterChg chg="addSp">
        <pc:chgData name="Betts, Daniel" userId="S::daniel.betts@serco.com::39a65706-4eb6-4d0f-a9e3-3ace58cd92e6" providerId="AD" clId="Web-{DE86C7C9-55A0-C60E-BD75-2E138C2ADA48}" dt="2024-06-14T09:41:55.517" v="0" actId="33475"/>
        <pc:sldMasterMkLst>
          <pc:docMk/>
          <pc:sldMasterMk cId="0" sldId="2147483658"/>
        </pc:sldMasterMkLst>
        <pc:spChg chg="add">
          <ac:chgData name="Betts, Daniel" userId="S::daniel.betts@serco.com::39a65706-4eb6-4d0f-a9e3-3ace58cd92e6" providerId="AD" clId="Web-{DE86C7C9-55A0-C60E-BD75-2E138C2ADA48}" dt="2024-06-14T09:41:55.517" v="0" actId="33475"/>
          <ac:spMkLst>
            <pc:docMk/>
            <pc:sldMasterMk cId="0" sldId="2147483658"/>
            <ac:spMk id="3" creationId="{B74ECE5D-DDC7-4CE8-BD8B-EB065A32ED58}"/>
          </ac:spMkLst>
        </pc:s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ahoma" panose="020B0604030504040204" pitchFamily="34" charset="0"/>
        <a:ea typeface="Tahoma" panose="020B0604030504040204" pitchFamily="34" charset="0"/>
        <a:cs typeface="Tahoma" panose="020B060403050404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dyslexic.org.uk/about-dyslexia/what-causes-dyslexia"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jama.jamanetwork.com/article.aspx?articleid=184547"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understood.org/en/learning-thinking-differences/child-learning-disabilities/reading-issues/what-are-sight-words"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understood.org/en/learning-thinking-differences/child-learning-disabilities/dyslexia/different-types-of-dyslexia" TargetMode="External"/><Relationship Id="rId5" Type="http://schemas.openxmlformats.org/officeDocument/2006/relationships/hyperlink" Target="https://www.understood.org/en/learning-thinking-differences/child-learning-disabilities/reading-issues/why-isnt-my-child-reading-fast-enough" TargetMode="External"/><Relationship Id="rId4" Type="http://schemas.openxmlformats.org/officeDocument/2006/relationships/hyperlink" Target="https://www.understood.org/en/learning-thinking-differences/child-learning-disabilities/information-processing-issues/processing-speed-what-you-need-to-know"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1" dirty="0"/>
              <a:t>Slide Content: </a:t>
            </a:r>
            <a:r>
              <a:rPr lang="en-GB" b="0" dirty="0"/>
              <a:t>There are many aspects of Dyslexia that may be subjective to one person. Dyslexia is thought to have symptoms more on a continuum than being in a static state. Two individuals with Dyslexia can have very different symptoms, however will evidently share the basic fundamental difficulties in literacy that are the foundation of Dyslexia. </a:t>
            </a:r>
          </a:p>
        </p:txBody>
      </p:sp>
      <p:sp>
        <p:nvSpPr>
          <p:cNvPr id="4" name="Slide Number Placeholder 3"/>
          <p:cNvSpPr>
            <a:spLocks noGrp="1"/>
          </p:cNvSpPr>
          <p:nvPr>
            <p:ph type="sldNum" sz="quarter" idx="5"/>
          </p:nvPr>
        </p:nvSpPr>
        <p:spPr/>
        <p:txBody>
          <a:bodyPr/>
          <a:lstStyle/>
          <a:p>
            <a:fld id="{19A8EFEF-921C-3648-AC36-E1488693F67A}" type="slidenum">
              <a:rPr lang="en-US" smtClean="0"/>
              <a:t>10</a:t>
            </a:fld>
            <a:endParaRPr lang="en-US"/>
          </a:p>
        </p:txBody>
      </p:sp>
    </p:spTree>
    <p:extLst>
      <p:ext uri="{BB962C8B-B14F-4D97-AF65-F5344CB8AC3E}">
        <p14:creationId xmlns:p14="http://schemas.microsoft.com/office/powerpoint/2010/main" val="911929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base"/>
            <a:endParaRPr lang="en-GB" sz="1200" b="0" i="0" kern="1200" dirty="0">
              <a:solidFill>
                <a:schemeClr val="tx1"/>
              </a:solidFill>
              <a:effectLst/>
              <a:latin typeface="+mn-lt"/>
              <a:ea typeface="+mn-ea"/>
              <a:cs typeface="+mn-cs"/>
            </a:endParaRPr>
          </a:p>
          <a:p>
            <a:pPr fontAlgn="base"/>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9A8EFEF-921C-3648-AC36-E1488693F67A}" type="slidenum">
              <a:rPr lang="en-US" smtClean="0"/>
              <a:t>11</a:t>
            </a:fld>
            <a:endParaRPr lang="en-US"/>
          </a:p>
        </p:txBody>
      </p:sp>
    </p:spTree>
    <p:extLst>
      <p:ext uri="{BB962C8B-B14F-4D97-AF65-F5344CB8AC3E}">
        <p14:creationId xmlns:p14="http://schemas.microsoft.com/office/powerpoint/2010/main" val="142445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t"/>
            <a:r>
              <a:rPr lang="en-GB" sz="1200" b="1" kern="1200" dirty="0">
                <a:solidFill>
                  <a:schemeClr val="tx1"/>
                </a:solidFill>
                <a:effectLst/>
                <a:latin typeface="+mn-lt"/>
                <a:ea typeface="+mn-ea"/>
                <a:cs typeface="+mn-cs"/>
              </a:rPr>
              <a:t>Slide Content: </a:t>
            </a:r>
            <a:r>
              <a:rPr lang="en-GB" sz="1200" kern="1200" dirty="0">
                <a:solidFill>
                  <a:schemeClr val="tx1"/>
                </a:solidFill>
                <a:effectLst/>
                <a:latin typeface="+mn-lt"/>
                <a:ea typeface="+mn-ea"/>
                <a:cs typeface="+mn-cs"/>
              </a:rPr>
              <a:t>Dyslexia runs strongly in families suggesting a genetic basis. Genetic studies suggest around 60% is inherited, prevalence across cultures is similar (and independent of socio-economic status and IQ), and more males than females are affected. Nine gene variants associated with Dyslexia have so far been identified and several more suggested. Many of these genes control the development of the brain, leading to differences in brain structure, so that some nerve cells can end up in the wrong places during development. This leads to microscopic differences in connectivity between neurones, and an unusual symmetry of the language areas.</a:t>
            </a:r>
          </a:p>
          <a:p>
            <a:pPr fontAlgn="t"/>
            <a:endParaRPr lang="en-GB" sz="1200" kern="1200" dirty="0">
              <a:solidFill>
                <a:schemeClr val="tx1"/>
              </a:solidFill>
              <a:effectLst/>
              <a:latin typeface="+mn-lt"/>
              <a:ea typeface="+mn-ea"/>
              <a:cs typeface="+mn-cs"/>
            </a:endParaRPr>
          </a:p>
          <a:p>
            <a:pPr fontAlgn="t"/>
            <a:r>
              <a:rPr lang="en-GB" sz="1200" kern="1200" dirty="0">
                <a:solidFill>
                  <a:schemeClr val="tx1"/>
                </a:solidFill>
                <a:effectLst/>
                <a:latin typeface="+mn-lt"/>
                <a:ea typeface="+mn-ea"/>
                <a:cs typeface="+mn-cs"/>
              </a:rPr>
              <a:t>These abnormalities may particularly affect 'magnocellular' neurones which are specialised for timing, sequencing and rapid information processing.</a:t>
            </a:r>
          </a:p>
          <a:p>
            <a:pPr fontAlgn="t"/>
            <a:endParaRPr lang="en-GB" sz="1200" kern="1200" dirty="0">
              <a:solidFill>
                <a:schemeClr val="tx1"/>
              </a:solidFill>
              <a:effectLst/>
              <a:latin typeface="+mn-lt"/>
              <a:ea typeface="+mn-ea"/>
              <a:cs typeface="+mn-cs"/>
            </a:endParaRPr>
          </a:p>
          <a:p>
            <a:pPr fontAlgn="t"/>
            <a:r>
              <a:rPr lang="en-GB" sz="1200" kern="1200" dirty="0">
                <a:solidFill>
                  <a:schemeClr val="tx1"/>
                </a:solidFill>
                <a:effectLst/>
                <a:latin typeface="+mn-lt"/>
                <a:ea typeface="+mn-ea"/>
                <a:cs typeface="+mn-cs"/>
              </a:rPr>
              <a:t>Dyslexics commonly have problems with visually sequencing the letters in a word rapidly and accurately - 'an orthographic deficit' and also with rapidly and accurately ordering the sounds in a word - a 'phonological' deficit. Such impaired sequencing of letters visually and sounds auditorily may result from abnormal magnocellular development.</a:t>
            </a:r>
          </a:p>
          <a:p>
            <a:pPr fontAlgn="t"/>
            <a:endParaRPr lang="en-GB" sz="1200" kern="1200" dirty="0">
              <a:solidFill>
                <a:schemeClr val="tx1"/>
              </a:solidFill>
              <a:effectLst/>
              <a:latin typeface="+mn-lt"/>
              <a:ea typeface="+mn-ea"/>
              <a:cs typeface="+mn-cs"/>
            </a:endParaRPr>
          </a:p>
          <a:p>
            <a:pPr fontAlgn="t"/>
            <a:r>
              <a:rPr lang="en-GB" sz="1200" kern="1200" dirty="0">
                <a:solidFill>
                  <a:schemeClr val="tx1"/>
                </a:solidFill>
                <a:effectLst/>
                <a:latin typeface="+mn-lt"/>
                <a:ea typeface="+mn-ea"/>
                <a:cs typeface="+mn-cs"/>
              </a:rPr>
              <a:t>The gene variants may also make </a:t>
            </a:r>
            <a:r>
              <a:rPr lang="en-GB" sz="1200" kern="1200" dirty="0" err="1">
                <a:solidFill>
                  <a:schemeClr val="tx1"/>
                </a:solidFill>
                <a:effectLst/>
                <a:latin typeface="+mn-lt"/>
                <a:ea typeface="+mn-ea"/>
                <a:cs typeface="+mn-cs"/>
              </a:rPr>
              <a:t>magnocells</a:t>
            </a:r>
            <a:r>
              <a:rPr lang="en-GB" sz="1200" kern="1200" dirty="0">
                <a:solidFill>
                  <a:schemeClr val="tx1"/>
                </a:solidFill>
                <a:effectLst/>
                <a:latin typeface="+mn-lt"/>
                <a:ea typeface="+mn-ea"/>
                <a:cs typeface="+mn-cs"/>
              </a:rPr>
              <a:t> more vulnerable to immune attack during development of the brain, and to nutritional deficiencies, </a:t>
            </a:r>
            <a:r>
              <a:rPr lang="en-GB" sz="1200" kern="1200" dirty="0" err="1">
                <a:solidFill>
                  <a:schemeClr val="tx1"/>
                </a:solidFill>
                <a:effectLst/>
                <a:latin typeface="+mn-lt"/>
                <a:ea typeface="+mn-ea"/>
                <a:cs typeface="+mn-cs"/>
              </a:rPr>
              <a:t>e.g</a:t>
            </a:r>
            <a:r>
              <a:rPr lang="en-GB" sz="1200" kern="1200" dirty="0">
                <a:solidFill>
                  <a:schemeClr val="tx1"/>
                </a:solidFill>
                <a:effectLst/>
                <a:latin typeface="+mn-lt"/>
                <a:ea typeface="+mn-ea"/>
                <a:cs typeface="+mn-cs"/>
              </a:rPr>
              <a:t> of the essential 'omega-3' fatty acids that are found in oily fish.</a:t>
            </a:r>
          </a:p>
          <a:p>
            <a:pPr fontAlgn="t"/>
            <a:endParaRPr lang="en-GB" sz="1200" kern="1200" dirty="0">
              <a:solidFill>
                <a:schemeClr val="tx1"/>
              </a:solidFill>
              <a:effectLst/>
              <a:latin typeface="+mn-lt"/>
              <a:ea typeface="+mn-ea"/>
              <a:cs typeface="+mn-cs"/>
            </a:endParaRPr>
          </a:p>
          <a:p>
            <a:pPr fontAlgn="t"/>
            <a:r>
              <a:rPr lang="en-GB" sz="1200" kern="1200" dirty="0">
                <a:solidFill>
                  <a:schemeClr val="tx1"/>
                </a:solidFill>
                <a:effectLst/>
                <a:latin typeface="+mn-lt"/>
                <a:ea typeface="+mn-ea"/>
                <a:cs typeface="+mn-cs"/>
              </a:rPr>
              <a:t>Source: </a:t>
            </a:r>
            <a:r>
              <a:rPr lang="en-GB" dirty="0">
                <a:hlinkClick r:id="rId3"/>
              </a:rPr>
              <a:t>https://www.dyslexic.org.uk/about-dyslexia/what-causes-dyslexia</a:t>
            </a:r>
            <a:endParaRPr lang="en-GB" dirty="0"/>
          </a:p>
          <a:p>
            <a:pPr fontAlgn="t"/>
            <a:endParaRPr lang="en-GB" sz="1200" kern="1200" dirty="0">
              <a:solidFill>
                <a:schemeClr val="tx1"/>
              </a:solidFill>
              <a:effectLst/>
              <a:latin typeface="+mn-lt"/>
              <a:ea typeface="+mn-ea"/>
              <a:cs typeface="+mn-cs"/>
            </a:endParaRPr>
          </a:p>
          <a:p>
            <a:pPr fontAlgn="t"/>
            <a:r>
              <a:rPr lang="en-GB" sz="1200" b="1" kern="1200" dirty="0">
                <a:solidFill>
                  <a:schemeClr val="tx1"/>
                </a:solidFill>
                <a:effectLst/>
                <a:latin typeface="+mn-lt"/>
                <a:ea typeface="+mn-ea"/>
                <a:cs typeface="+mn-cs"/>
              </a:rPr>
              <a:t>Ultimately no one knows the exact cause however. </a:t>
            </a:r>
          </a:p>
          <a:p>
            <a:pPr fontAlgn="t"/>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19A8EFEF-921C-3648-AC36-E1488693F67A}" type="slidenum">
              <a:rPr lang="en-US" smtClean="0"/>
              <a:t>12</a:t>
            </a:fld>
            <a:endParaRPr lang="en-US"/>
          </a:p>
        </p:txBody>
      </p:sp>
    </p:spTree>
    <p:extLst>
      <p:ext uri="{BB962C8B-B14F-4D97-AF65-F5344CB8AC3E}">
        <p14:creationId xmlns:p14="http://schemas.microsoft.com/office/powerpoint/2010/main" val="85613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Dopamine allows us to regulate emotional responses and take action to achieve specific rewards. It’s responsible for feelings of pleasure and reward.</a:t>
            </a:r>
          </a:p>
          <a:p>
            <a:r>
              <a:rPr lang="en-GB" sz="1200" b="0" i="0" kern="1200" dirty="0">
                <a:solidFill>
                  <a:schemeClr val="tx1"/>
                </a:solidFill>
                <a:effectLst/>
                <a:latin typeface="+mn-lt"/>
                <a:ea typeface="+mn-ea"/>
                <a:cs typeface="+mn-cs"/>
              </a:rPr>
              <a:t>Scientists have </a:t>
            </a:r>
            <a:r>
              <a:rPr lang="en-GB" sz="1200" b="0" i="0" u="none" strike="noStrike" kern="1200" dirty="0">
                <a:solidFill>
                  <a:schemeClr val="tx1"/>
                </a:solidFill>
                <a:effectLst/>
                <a:latin typeface="+mn-lt"/>
                <a:ea typeface="+mn-ea"/>
                <a:cs typeface="+mn-cs"/>
                <a:hlinkClick r:id="rId3"/>
              </a:rPr>
              <a:t>observed</a:t>
            </a:r>
            <a:r>
              <a:rPr lang="en-GB" sz="1200" b="0" i="0" kern="1200" dirty="0">
                <a:solidFill>
                  <a:schemeClr val="tx1"/>
                </a:solidFill>
                <a:effectLst/>
                <a:latin typeface="+mn-lt"/>
                <a:ea typeface="+mn-ea"/>
                <a:cs typeface="+mn-cs"/>
              </a:rPr>
              <a:t> that levels of dopamine are different in people with ADHD than in those without ADHD.</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People with ADHD may have a higher concentration of dopamine transporters in the brain. These transporters remove dopamine from brain cells. When there are more transporters in one area of the brain, they do this too quickly, which means that dopamine has less time to exert its effects.</a:t>
            </a:r>
            <a:endParaRPr lang="en-GB" dirty="0"/>
          </a:p>
        </p:txBody>
      </p:sp>
      <p:sp>
        <p:nvSpPr>
          <p:cNvPr id="4" name="Slide Number Placeholder 3"/>
          <p:cNvSpPr>
            <a:spLocks noGrp="1"/>
          </p:cNvSpPr>
          <p:nvPr>
            <p:ph type="sldNum" sz="quarter" idx="5"/>
          </p:nvPr>
        </p:nvSpPr>
        <p:spPr/>
        <p:txBody>
          <a:bodyPr/>
          <a:lstStyle/>
          <a:p>
            <a:fld id="{19A8EFEF-921C-3648-AC36-E1488693F67A}" type="slidenum">
              <a:rPr lang="en-US" smtClean="0"/>
              <a:t>15</a:t>
            </a:fld>
            <a:endParaRPr lang="en-US"/>
          </a:p>
        </p:txBody>
      </p:sp>
    </p:spTree>
    <p:extLst>
      <p:ext uri="{BB962C8B-B14F-4D97-AF65-F5344CB8AC3E}">
        <p14:creationId xmlns:p14="http://schemas.microsoft.com/office/powerpoint/2010/main" val="2745375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Question Audience</a:t>
            </a:r>
            <a:r>
              <a:rPr lang="en-GB" dirty="0"/>
              <a:t>: What's the Difference between a Specific Learning Difficulties &amp; Learning Difficulties?</a:t>
            </a:r>
            <a:endParaRPr lang="en-GB" b="1" dirty="0"/>
          </a:p>
          <a:p>
            <a:pPr marL="0" lvl="0" indent="0" algn="l" rtl="0">
              <a:spcBef>
                <a:spcPts val="0"/>
              </a:spcBef>
              <a:spcAft>
                <a:spcPts val="0"/>
              </a:spcAft>
              <a:buNone/>
            </a:pPr>
            <a:r>
              <a:rPr lang="en-GB" b="1" dirty="0"/>
              <a:t>Question Answer: </a:t>
            </a:r>
          </a:p>
          <a:p>
            <a:pPr marL="171450" lvl="0" indent="-171450" algn="l" rtl="0">
              <a:spcBef>
                <a:spcPts val="0"/>
              </a:spcBef>
              <a:spcAft>
                <a:spcPts val="0"/>
              </a:spcAft>
              <a:buFont typeface="Arial" panose="020B0604020202020204" pitchFamily="34" charset="0"/>
              <a:buChar char="•"/>
            </a:pPr>
            <a:r>
              <a:rPr lang="en-GB" dirty="0"/>
              <a:t>People with </a:t>
            </a:r>
            <a:r>
              <a:rPr lang="en-GB" b="1" dirty="0"/>
              <a:t>Specific Learning Difficulties </a:t>
            </a:r>
            <a:r>
              <a:rPr lang="en-GB" dirty="0"/>
              <a:t>such as Dyslexia, can have issues primarily learning elements of literacy, Dyspraxia elements of fine &amp; gross motor and so on, but other areas and subjects of learning are generally not as affected (Specific). </a:t>
            </a:r>
          </a:p>
          <a:p>
            <a:pPr marL="171450" lvl="0" indent="-171450" algn="l" rtl="0">
              <a:spcBef>
                <a:spcPts val="0"/>
              </a:spcBef>
              <a:spcAft>
                <a:spcPts val="0"/>
              </a:spcAft>
              <a:buFont typeface="Arial" panose="020B0604020202020204" pitchFamily="34" charset="0"/>
              <a:buChar char="•"/>
            </a:pPr>
            <a:r>
              <a:rPr lang="en-GB" dirty="0"/>
              <a:t>A </a:t>
            </a:r>
            <a:r>
              <a:rPr lang="en-GB" b="1" dirty="0"/>
              <a:t>Learning Difficulty </a:t>
            </a:r>
            <a:r>
              <a:rPr lang="en-GB" dirty="0"/>
              <a:t>is </a:t>
            </a:r>
            <a:r>
              <a:rPr lang="en-GB" b="1" dirty="0"/>
              <a:t>global</a:t>
            </a:r>
            <a:r>
              <a:rPr lang="en-GB" dirty="0"/>
              <a:t> however and means an individual will struggle to learn a variety of different areas and subjects</a:t>
            </a:r>
          </a:p>
          <a:p>
            <a:pPr marL="0" lvl="0" indent="0" algn="l" rtl="0">
              <a:spcBef>
                <a:spcPts val="0"/>
              </a:spcBef>
              <a:spcAft>
                <a:spcPts val="0"/>
              </a:spcAft>
              <a:buFont typeface="Arial" panose="020B0604020202020204" pitchFamily="34" charset="0"/>
              <a:buNone/>
            </a:pPr>
            <a:endParaRPr lang="en-GB" dirty="0"/>
          </a:p>
          <a:p>
            <a:pPr marL="76200" indent="0">
              <a:buNone/>
            </a:pPr>
            <a:r>
              <a:rPr lang="en-GB" sz="1200" dirty="0">
                <a:solidFill>
                  <a:schemeClr val="bg2"/>
                </a:solidFill>
              </a:rPr>
              <a:t>‘Dyslexia is a specific learning </a:t>
            </a:r>
            <a:r>
              <a:rPr lang="en-GB" sz="1200" dirty="0">
                <a:solidFill>
                  <a:schemeClr val="tx1"/>
                </a:solidFill>
              </a:rPr>
              <a:t>difficulty that primarily affects the skills involved in accurate and fluent word reading and spelling. Characteristic features of dyslexia are difficulties in phonological awareness, verbal memory and verbal processing speed. Dyslexia occurs across the range of intellectual abilities. It is best thought of as a continuum, not a distinct category, and there are no clear cut off points. Co-occurring difficulties may be seen in aspects of language, motor control, mental calculation, concentration and personal organisation, but they are not, by themselves, markers of dyslexia. A good indication of the severity and persistence of dyslexic difficulties can be gained by examining how the individual </a:t>
            </a:r>
            <a:r>
              <a:rPr lang="en-GB" sz="1200" dirty="0">
                <a:solidFill>
                  <a:schemeClr val="bg2"/>
                </a:solidFill>
              </a:rPr>
              <a:t>responds or has responded to well founded intervention.’</a:t>
            </a:r>
          </a:p>
          <a:p>
            <a:pPr marL="247650" indent="-171450" algn="r">
              <a:buFontTx/>
              <a:buChar char="-"/>
            </a:pPr>
            <a:r>
              <a:rPr lang="en-GB" sz="1200" dirty="0">
                <a:solidFill>
                  <a:schemeClr val="bg2"/>
                </a:solidFill>
              </a:rPr>
              <a:t>British Dyslexia Association</a:t>
            </a:r>
          </a:p>
          <a:p>
            <a:pPr marL="247650" indent="-171450" algn="r">
              <a:buFontTx/>
              <a:buChar char="-"/>
            </a:pPr>
            <a:endParaRPr lang="en-GB" dirty="0"/>
          </a:p>
          <a:p>
            <a:pPr marL="0" lvl="0" indent="0" algn="l" rtl="0">
              <a:spcBef>
                <a:spcPts val="0"/>
              </a:spcBef>
              <a:spcAft>
                <a:spcPts val="0"/>
              </a:spcAft>
              <a:buFont typeface="Arial" panose="020B0604020202020204" pitchFamily="34" charset="0"/>
              <a:buNone/>
            </a:pPr>
            <a:r>
              <a:rPr lang="en-GB" sz="1200" b="0" i="0" kern="1200" dirty="0">
                <a:solidFill>
                  <a:schemeClr val="tx1"/>
                </a:solidFill>
                <a:effectLst/>
                <a:latin typeface="+mn-lt"/>
                <a:ea typeface="+mn-ea"/>
                <a:cs typeface="+mn-cs"/>
              </a:rPr>
              <a:t>There are </a:t>
            </a:r>
            <a:r>
              <a:rPr lang="en-GB" sz="1200" b="1" i="0" kern="1200" dirty="0">
                <a:solidFill>
                  <a:schemeClr val="tx1"/>
                </a:solidFill>
                <a:effectLst/>
                <a:latin typeface="+mn-lt"/>
                <a:ea typeface="+mn-ea"/>
                <a:cs typeface="+mn-cs"/>
              </a:rPr>
              <a:t>no official diagnostic “types” of Dyslexia</a:t>
            </a:r>
            <a:r>
              <a:rPr lang="en-GB" sz="1200" b="0" i="0" kern="1200" dirty="0">
                <a:solidFill>
                  <a:schemeClr val="tx1"/>
                </a:solidFill>
                <a:effectLst/>
                <a:latin typeface="+mn-lt"/>
                <a:ea typeface="+mn-ea"/>
                <a:cs typeface="+mn-cs"/>
              </a:rPr>
              <a:t>, however some researchers and individuals are referring to Dyslexia as,</a:t>
            </a:r>
          </a:p>
          <a:p>
            <a:pPr marL="0" lvl="0" indent="0" algn="l" rtl="0">
              <a:spcBef>
                <a:spcPts val="0"/>
              </a:spcBef>
              <a:spcAft>
                <a:spcPts val="0"/>
              </a:spcAft>
              <a:buFont typeface="Arial" panose="020B0604020202020204" pitchFamily="34" charset="0"/>
              <a:buNone/>
            </a:pPr>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Phonological Dyslexia</a:t>
            </a:r>
          </a:p>
          <a:p>
            <a:r>
              <a:rPr lang="en-GB" sz="1200" b="0" i="0" kern="1200" dirty="0">
                <a:solidFill>
                  <a:schemeClr val="tx1"/>
                </a:solidFill>
                <a:effectLst/>
                <a:latin typeface="+mn-lt"/>
                <a:ea typeface="+mn-ea"/>
                <a:cs typeface="+mn-cs"/>
              </a:rPr>
              <a:t>This is often what people are thinking of when they talk generally about dyslexia. It’s trouble breaking down the sounds of language and matching those sounds with written symbols. Challenges with make it hard to sound out or “decode” words. Experts think phonological dyslexia is the most common subtype. (It’s sometimes referred to as </a:t>
            </a:r>
            <a:r>
              <a:rPr lang="en-GB" sz="1200" b="0" i="0" kern="1200" dirty="0" err="1">
                <a:solidFill>
                  <a:schemeClr val="tx1"/>
                </a:solidFill>
                <a:effectLst/>
                <a:latin typeface="+mn-lt"/>
                <a:ea typeface="+mn-ea"/>
                <a:cs typeface="+mn-cs"/>
              </a:rPr>
              <a:t>dysphonetic</a:t>
            </a:r>
            <a:r>
              <a:rPr lang="en-GB" sz="1200" b="0" i="0" kern="1200" dirty="0">
                <a:solidFill>
                  <a:schemeClr val="tx1"/>
                </a:solidFill>
                <a:effectLst/>
                <a:latin typeface="+mn-lt"/>
                <a:ea typeface="+mn-ea"/>
                <a:cs typeface="+mn-cs"/>
              </a:rPr>
              <a:t> dyslexia.) Most people with dyslexia struggle to some degree with the sounds in words.</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Surface Dyslexia</a:t>
            </a:r>
          </a:p>
          <a:p>
            <a:r>
              <a:rPr lang="en-GB" sz="1200" b="0" i="0" kern="1200" dirty="0">
                <a:solidFill>
                  <a:schemeClr val="tx1"/>
                </a:solidFill>
                <a:effectLst/>
                <a:latin typeface="+mn-lt"/>
                <a:ea typeface="+mn-ea"/>
                <a:cs typeface="+mn-cs"/>
              </a:rPr>
              <a:t>People with this subtype may be fine with sounding out new words but struggle to </a:t>
            </a:r>
            <a:r>
              <a:rPr lang="en-GB" sz="1200" b="0" i="0" kern="1200" dirty="0">
                <a:solidFill>
                  <a:schemeClr val="tx1"/>
                </a:solidFill>
                <a:effectLst/>
                <a:latin typeface="+mn-lt"/>
                <a:ea typeface="+mn-ea"/>
                <a:cs typeface="+mn-cs"/>
                <a:hlinkClick r:id="rId3"/>
              </a:rPr>
              <a:t>recognize common words by sight</a:t>
            </a:r>
            <a:r>
              <a:rPr lang="en-GB" sz="1200" b="0" i="0" kern="1200" dirty="0">
                <a:solidFill>
                  <a:schemeClr val="tx1"/>
                </a:solidFill>
                <a:effectLst/>
                <a:latin typeface="+mn-lt"/>
                <a:ea typeface="+mn-ea"/>
                <a:cs typeface="+mn-cs"/>
              </a:rPr>
              <a:t>. It may take them longer to get to the point where they can recognize a certain word instantly without needing to sound it out. This is probably because the brain finds it hard to remember what the word looks like. People with surface dyslexia may have particular trouble with words that don’t sound the way they’re spelled, like </a:t>
            </a:r>
            <a:r>
              <a:rPr lang="en-GB" sz="1200" b="0" i="1" kern="1200" dirty="0">
                <a:solidFill>
                  <a:schemeClr val="tx1"/>
                </a:solidFill>
                <a:effectLst/>
                <a:latin typeface="+mn-lt"/>
                <a:ea typeface="+mn-ea"/>
                <a:cs typeface="+mn-cs"/>
              </a:rPr>
              <a:t>weight</a:t>
            </a:r>
            <a:r>
              <a:rPr lang="en-GB" sz="1200" b="0" i="0" kern="1200" dirty="0">
                <a:solidFill>
                  <a:schemeClr val="tx1"/>
                </a:solidFill>
                <a:effectLst/>
                <a:latin typeface="+mn-lt"/>
                <a:ea typeface="+mn-ea"/>
                <a:cs typeface="+mn-cs"/>
              </a:rPr>
              <a:t> or </a:t>
            </a:r>
            <a:r>
              <a:rPr lang="en-GB" sz="1200" b="0" i="1" kern="1200" dirty="0">
                <a:solidFill>
                  <a:schemeClr val="tx1"/>
                </a:solidFill>
                <a:effectLst/>
                <a:latin typeface="+mn-lt"/>
                <a:ea typeface="+mn-ea"/>
                <a:cs typeface="+mn-cs"/>
              </a:rPr>
              <a:t>debt</a:t>
            </a:r>
            <a:r>
              <a:rPr lang="en-GB" sz="1200" b="0" i="0" kern="1200" dirty="0">
                <a:solidFill>
                  <a:schemeClr val="tx1"/>
                </a:solidFill>
                <a:effectLst/>
                <a:latin typeface="+mn-lt"/>
                <a:ea typeface="+mn-ea"/>
                <a:cs typeface="+mn-cs"/>
              </a:rPr>
              <a:t>, and have to be memorized. Surface dyslexia is also called </a:t>
            </a:r>
            <a:r>
              <a:rPr lang="en-GB" sz="1200" b="0" i="1" kern="1200" dirty="0">
                <a:solidFill>
                  <a:schemeClr val="tx1"/>
                </a:solidFill>
                <a:effectLst/>
                <a:latin typeface="+mn-lt"/>
                <a:ea typeface="+mn-ea"/>
                <a:cs typeface="+mn-cs"/>
              </a:rPr>
              <a:t>visual dyslexia</a:t>
            </a:r>
            <a:r>
              <a:rPr lang="en-GB" sz="1200" b="0" i="0" kern="1200" dirty="0">
                <a:solidFill>
                  <a:schemeClr val="tx1"/>
                </a:solidFill>
                <a:effectLst/>
                <a:latin typeface="+mn-lt"/>
                <a:ea typeface="+mn-ea"/>
                <a:cs typeface="+mn-cs"/>
              </a:rPr>
              <a:t> or </a:t>
            </a:r>
            <a:r>
              <a:rPr lang="en-GB" sz="1200" b="0" i="1" kern="1200" dirty="0" err="1">
                <a:solidFill>
                  <a:schemeClr val="tx1"/>
                </a:solidFill>
                <a:effectLst/>
                <a:latin typeface="+mn-lt"/>
                <a:ea typeface="+mn-ea"/>
                <a:cs typeface="+mn-cs"/>
              </a:rPr>
              <a:t>dyseidetic</a:t>
            </a:r>
            <a:r>
              <a:rPr lang="en-GB" sz="1200" b="0" i="1" kern="1200" dirty="0">
                <a:solidFill>
                  <a:schemeClr val="tx1"/>
                </a:solidFill>
                <a:effectLst/>
                <a:latin typeface="+mn-lt"/>
                <a:ea typeface="+mn-ea"/>
                <a:cs typeface="+mn-cs"/>
              </a:rPr>
              <a:t> dyslexia</a:t>
            </a:r>
            <a:r>
              <a:rPr lang="en-GB" sz="1200" b="0" i="0" kern="1200" dirty="0">
                <a:solidFill>
                  <a:schemeClr val="tx1"/>
                </a:solidFill>
                <a:effectLst/>
                <a:latin typeface="+mn-lt"/>
                <a:ea typeface="+mn-ea"/>
                <a:cs typeface="+mn-cs"/>
              </a:rPr>
              <a:t>. Many people have both surface and phonological dyslexia. That may be because trouble with decoding can get in the way of mastering sight words. Struggling readers might not encounter a word often enough to begin to recognize it at a glance.</a:t>
            </a: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Rapid Naming Deficit</a:t>
            </a:r>
          </a:p>
          <a:p>
            <a:r>
              <a:rPr lang="en-GB" sz="1200" b="0" i="0" kern="1200" dirty="0">
                <a:solidFill>
                  <a:schemeClr val="tx1"/>
                </a:solidFill>
                <a:effectLst/>
                <a:latin typeface="+mn-lt"/>
                <a:ea typeface="+mn-ea"/>
                <a:cs typeface="+mn-cs"/>
              </a:rPr>
              <a:t>Many but not all people with dyslexia have trouble rapidly naming things like letters, numbers, and </a:t>
            </a:r>
            <a:r>
              <a:rPr lang="en-GB" sz="1200" b="0" i="0" kern="1200" dirty="0" err="1">
                <a:solidFill>
                  <a:schemeClr val="tx1"/>
                </a:solidFill>
                <a:effectLst/>
                <a:latin typeface="+mn-lt"/>
                <a:ea typeface="+mn-ea"/>
                <a:cs typeface="+mn-cs"/>
              </a:rPr>
              <a:t>colors</a:t>
            </a:r>
            <a:r>
              <a:rPr lang="en-GB" sz="1200" b="0" i="0" kern="1200" dirty="0">
                <a:solidFill>
                  <a:schemeClr val="tx1"/>
                </a:solidFill>
                <a:effectLst/>
                <a:latin typeface="+mn-lt"/>
                <a:ea typeface="+mn-ea"/>
                <a:cs typeface="+mn-cs"/>
              </a:rPr>
              <a:t> when they see them. They can say the names, but it takes them longer to name many of them in a row. Experts think this problem is related to trouble with </a:t>
            </a:r>
            <a:r>
              <a:rPr lang="en-GB" sz="1200" b="0" i="0" kern="1200" dirty="0">
                <a:solidFill>
                  <a:schemeClr val="tx1"/>
                </a:solidFill>
                <a:effectLst/>
                <a:latin typeface="+mn-lt"/>
                <a:ea typeface="+mn-ea"/>
                <a:cs typeface="+mn-cs"/>
                <a:hlinkClick r:id="rId4"/>
              </a:rPr>
              <a:t>processing speed</a:t>
            </a:r>
            <a:r>
              <a:rPr lang="en-GB" sz="1200" b="0" i="0" kern="1200" dirty="0">
                <a:solidFill>
                  <a:schemeClr val="tx1"/>
                </a:solidFill>
                <a:effectLst/>
                <a:latin typeface="+mn-lt"/>
                <a:ea typeface="+mn-ea"/>
                <a:cs typeface="+mn-cs"/>
              </a:rPr>
              <a:t>. They also think it’s linked to </a:t>
            </a:r>
            <a:r>
              <a:rPr lang="en-GB" sz="1200" b="0" i="0" kern="1200" dirty="0">
                <a:solidFill>
                  <a:schemeClr val="tx1"/>
                </a:solidFill>
                <a:effectLst/>
                <a:latin typeface="+mn-lt"/>
                <a:ea typeface="+mn-ea"/>
                <a:cs typeface="+mn-cs"/>
                <a:hlinkClick r:id="rId5"/>
              </a:rPr>
              <a:t>reading speed</a:t>
            </a:r>
            <a:r>
              <a:rPr lang="en-GB" sz="1200" b="0" i="0" kern="1200" dirty="0">
                <a:solidFill>
                  <a:schemeClr val="tx1"/>
                </a:solidFill>
                <a:effectLst/>
                <a:latin typeface="+mn-lt"/>
                <a:ea typeface="+mn-ea"/>
                <a:cs typeface="+mn-cs"/>
              </a:rPr>
              <a:t>.</a:t>
            </a: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Double Deficit Dyslexia</a:t>
            </a:r>
          </a:p>
          <a:p>
            <a:r>
              <a:rPr lang="en-GB" sz="1200" b="0" i="0" kern="1200" dirty="0">
                <a:solidFill>
                  <a:schemeClr val="tx1"/>
                </a:solidFill>
                <a:effectLst/>
                <a:latin typeface="+mn-lt"/>
                <a:ea typeface="+mn-ea"/>
                <a:cs typeface="+mn-cs"/>
              </a:rPr>
              <a:t>A double deficit means a person with dyslexia is struggling with two aspects of reading. It’s often used to describe people who have trouble identifying the sounds in words and who have trouble with naming speed.</a:t>
            </a:r>
          </a:p>
          <a:p>
            <a:r>
              <a:rPr lang="en-GB" sz="1200" b="0" i="0" kern="1200" dirty="0">
                <a:solidFill>
                  <a:schemeClr val="tx1"/>
                </a:solidFill>
                <a:effectLst/>
                <a:latin typeface="+mn-lt"/>
                <a:ea typeface="+mn-ea"/>
                <a:cs typeface="+mn-cs"/>
              </a:rPr>
              <a:t>Many experts believe phonological dyslexia and rapid naming deficit are separate challenges, but that they can happen together. Having both of these challenges at the same time tends to add up to a more severe form of dyslexia.</a:t>
            </a: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Other “Types” of Dyslexia</a:t>
            </a:r>
          </a:p>
          <a:p>
            <a:r>
              <a:rPr lang="en-GB" sz="1200" b="0" i="0" kern="1200" dirty="0">
                <a:solidFill>
                  <a:schemeClr val="tx1"/>
                </a:solidFill>
                <a:effectLst/>
                <a:latin typeface="+mn-lt"/>
                <a:ea typeface="+mn-ea"/>
                <a:cs typeface="+mn-cs"/>
              </a:rPr>
              <a:t>The term </a:t>
            </a:r>
            <a:r>
              <a:rPr lang="en-GB" sz="1200" b="0" i="1" kern="1200" dirty="0">
                <a:solidFill>
                  <a:schemeClr val="tx1"/>
                </a:solidFill>
                <a:effectLst/>
                <a:latin typeface="+mn-lt"/>
                <a:ea typeface="+mn-ea"/>
                <a:cs typeface="+mn-cs"/>
              </a:rPr>
              <a:t>visual dyslexia</a:t>
            </a:r>
            <a:r>
              <a:rPr lang="en-GB" sz="1200" b="0" i="0" kern="1200" dirty="0">
                <a:solidFill>
                  <a:schemeClr val="tx1"/>
                </a:solidFill>
                <a:effectLst/>
                <a:latin typeface="+mn-lt"/>
                <a:ea typeface="+mn-ea"/>
                <a:cs typeface="+mn-cs"/>
              </a:rPr>
              <a:t> is used by different people in different ways. It’s sometimes used to describe surface dyslexia.</a:t>
            </a:r>
          </a:p>
          <a:p>
            <a:pPr marL="0" lvl="0" indent="0" algn="l" rtl="0">
              <a:spcBef>
                <a:spcPts val="0"/>
              </a:spcBef>
              <a:spcAft>
                <a:spcPts val="0"/>
              </a:spcAft>
              <a:buFont typeface="Arial" panose="020B0604020202020204" pitchFamily="34" charset="0"/>
              <a:buNone/>
            </a:pPr>
            <a:endParaRPr lang="en-GB" dirty="0"/>
          </a:p>
          <a:p>
            <a:pPr marL="0" lvl="0" indent="0" algn="l" rtl="0">
              <a:spcBef>
                <a:spcPts val="0"/>
              </a:spcBef>
              <a:spcAft>
                <a:spcPts val="0"/>
              </a:spcAft>
              <a:buFont typeface="Arial" panose="020B0604020202020204" pitchFamily="34" charset="0"/>
              <a:buNone/>
            </a:pPr>
            <a:r>
              <a:rPr lang="en-GB" dirty="0">
                <a:hlinkClick r:id="rId6"/>
              </a:rPr>
              <a:t>https://www.understood.org/en/learning-thinking-differences/child-learning-disabilities/dyslexia/different-types-of-dyslexia</a:t>
            </a:r>
            <a:endParaRPr dirty="0"/>
          </a:p>
        </p:txBody>
      </p:sp>
    </p:spTree>
    <p:extLst>
      <p:ext uri="{BB962C8B-B14F-4D97-AF65-F5344CB8AC3E}">
        <p14:creationId xmlns:p14="http://schemas.microsoft.com/office/powerpoint/2010/main" val="4245539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ICD-10-CM codes for ADHD include:</a:t>
            </a:r>
          </a:p>
          <a:p>
            <a:r>
              <a:rPr lang="en-GB" sz="1200" b="0" i="0" kern="1200" dirty="0">
                <a:solidFill>
                  <a:schemeClr val="tx1"/>
                </a:solidFill>
                <a:effectLst/>
                <a:latin typeface="+mn-lt"/>
                <a:ea typeface="+mn-ea"/>
                <a:cs typeface="+mn-cs"/>
              </a:rPr>
              <a:t>F90.0, Attention-deficit hyperactivity disorder, predominantly inattentive type</a:t>
            </a:r>
          </a:p>
          <a:p>
            <a:r>
              <a:rPr lang="en-GB" sz="1200" b="0" i="0" kern="1200" dirty="0">
                <a:solidFill>
                  <a:schemeClr val="tx1"/>
                </a:solidFill>
                <a:effectLst/>
                <a:latin typeface="+mn-lt"/>
                <a:ea typeface="+mn-ea"/>
                <a:cs typeface="+mn-cs"/>
              </a:rPr>
              <a:t>F90.1, Attention-deficit hyperactivity disorder, predominantly hyperactive type</a:t>
            </a:r>
          </a:p>
          <a:p>
            <a:r>
              <a:rPr lang="en-GB" sz="1200" b="0" i="0" kern="1200" dirty="0">
                <a:solidFill>
                  <a:schemeClr val="tx1"/>
                </a:solidFill>
                <a:effectLst/>
                <a:latin typeface="+mn-lt"/>
                <a:ea typeface="+mn-ea"/>
                <a:cs typeface="+mn-cs"/>
              </a:rPr>
              <a:t>F90.2, Attention-deficit hyperactivity disorder, combined type</a:t>
            </a:r>
          </a:p>
          <a:p>
            <a:r>
              <a:rPr lang="en-GB" sz="1200" b="0" i="0" kern="1200" dirty="0">
                <a:solidFill>
                  <a:schemeClr val="tx1"/>
                </a:solidFill>
                <a:effectLst/>
                <a:latin typeface="+mn-lt"/>
                <a:ea typeface="+mn-ea"/>
                <a:cs typeface="+mn-cs"/>
              </a:rPr>
              <a:t>F90.8, Attention-deficit hyperactivity disorder, other type</a:t>
            </a:r>
          </a:p>
          <a:p>
            <a:r>
              <a:rPr lang="en-GB" sz="1200" b="0" i="0" kern="1200" dirty="0">
                <a:solidFill>
                  <a:schemeClr val="tx1"/>
                </a:solidFill>
                <a:effectLst/>
                <a:latin typeface="+mn-lt"/>
                <a:ea typeface="+mn-ea"/>
                <a:cs typeface="+mn-cs"/>
              </a:rPr>
              <a:t>F90.9, Attention-deficit hyperactivity disorder, unspecified type</a:t>
            </a:r>
          </a:p>
          <a:p>
            <a:endParaRPr lang="en-GB" dirty="0"/>
          </a:p>
        </p:txBody>
      </p:sp>
      <p:sp>
        <p:nvSpPr>
          <p:cNvPr id="4" name="Slide Number Placeholder 3"/>
          <p:cNvSpPr>
            <a:spLocks noGrp="1"/>
          </p:cNvSpPr>
          <p:nvPr>
            <p:ph type="sldNum" sz="quarter" idx="5"/>
          </p:nvPr>
        </p:nvSpPr>
        <p:spPr/>
        <p:txBody>
          <a:bodyPr/>
          <a:lstStyle/>
          <a:p>
            <a:fld id="{19A8EFEF-921C-3648-AC36-E1488693F67A}" type="slidenum">
              <a:rPr lang="en-US" smtClean="0"/>
              <a:t>3</a:t>
            </a:fld>
            <a:endParaRPr lang="en-US"/>
          </a:p>
        </p:txBody>
      </p:sp>
    </p:spTree>
    <p:extLst>
      <p:ext uri="{BB962C8B-B14F-4D97-AF65-F5344CB8AC3E}">
        <p14:creationId xmlns:p14="http://schemas.microsoft.com/office/powerpoint/2010/main" val="2832476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GB" b="1" dirty="0"/>
              <a:t>Question Audience</a:t>
            </a:r>
            <a:r>
              <a:rPr lang="en-GB" dirty="0"/>
              <a:t>: Ask each question individually and provide all three options to members of the audience. The slide is to raise awareness of how common Dyslexia can be and that it will most likely affect you directly or indirectly in some fashion. </a:t>
            </a:r>
            <a:endParaRPr lang="en-US" dirty="0"/>
          </a:p>
          <a:p>
            <a:pPr marL="228600" indent="-228600">
              <a:buAutoNum type="arabicParenR"/>
            </a:pPr>
            <a:r>
              <a:rPr lang="en-US" dirty="0"/>
              <a:t>10% or 6.3 Million</a:t>
            </a:r>
          </a:p>
          <a:p>
            <a:pPr marL="228600" indent="-228600">
              <a:buAutoNum type="arabicParenR"/>
            </a:pPr>
            <a:r>
              <a:rPr lang="en-US" dirty="0"/>
              <a:t>16% </a:t>
            </a:r>
          </a:p>
          <a:p>
            <a:pPr marL="228600" indent="-228600">
              <a:buAutoNum type="arabicParenR"/>
            </a:pPr>
            <a:r>
              <a:rPr lang="en-US" dirty="0"/>
              <a:t>30% Estimated (</a:t>
            </a:r>
            <a:r>
              <a:rPr lang="en-GB" sz="1200" b="0" i="0" kern="1200" dirty="0">
                <a:solidFill>
                  <a:schemeClr val="tx1"/>
                </a:solidFill>
                <a:effectLst/>
                <a:latin typeface="+mn-lt"/>
                <a:ea typeface="+mn-ea"/>
                <a:cs typeface="+mn-cs"/>
              </a:rPr>
              <a:t>offending rates can be drastically reduced with effective ADHD management)</a:t>
            </a:r>
            <a:endParaRPr lang="en-US" dirty="0"/>
          </a:p>
          <a:p>
            <a:pPr marL="228600" indent="-228600">
              <a:buAutoNum type="arabicParenR"/>
            </a:pPr>
            <a:r>
              <a:rPr lang="en-US" dirty="0"/>
              <a:t>1872: </a:t>
            </a:r>
            <a:r>
              <a:rPr lang="en-GB" dirty="0"/>
              <a:t>The first reference of the term Dyslexia occurred in 1872 by the physician </a:t>
            </a:r>
            <a:r>
              <a:rPr lang="en-US" b="1" i="1" dirty="0"/>
              <a:t>Rudolf Berlin </a:t>
            </a:r>
            <a:r>
              <a:rPr lang="en-US" b="0" i="1" dirty="0"/>
              <a:t>from</a:t>
            </a:r>
            <a:r>
              <a:rPr lang="en-GB" dirty="0"/>
              <a:t> Germany, who used the term to describe the case of an adult with acquired Dyslexia, that is, loss of reading ability due to a brain lesion</a:t>
            </a:r>
          </a:p>
          <a:p>
            <a:pPr marL="228600" indent="-228600">
              <a:buAutoNum type="arabicParenR"/>
            </a:pPr>
            <a:endParaRPr lang="en-GB" dirty="0"/>
          </a:p>
          <a:p>
            <a:pPr marL="228600" indent="-228600">
              <a:buAutoNum type="arabicParenR"/>
            </a:pPr>
            <a:r>
              <a:rPr lang="en-GB" dirty="0"/>
              <a:t>ADHD has been known as </a:t>
            </a:r>
            <a:r>
              <a:rPr lang="en-GB" sz="1200" b="1" i="0" kern="1200" dirty="0">
                <a:solidFill>
                  <a:schemeClr val="tx1"/>
                </a:solidFill>
                <a:effectLst/>
                <a:latin typeface="+mn-lt"/>
                <a:ea typeface="+mn-ea"/>
                <a:cs typeface="+mn-cs"/>
              </a:rPr>
              <a:t>hyperkinetic disorder (HKD)</a:t>
            </a:r>
            <a:endParaRPr lang="en-GB" dirty="0"/>
          </a:p>
          <a:p>
            <a:pPr marL="228600" indent="-228600">
              <a:buAutoNum type="arabicParenR"/>
            </a:pPr>
            <a:endParaRPr lang="en-GB" dirty="0"/>
          </a:p>
        </p:txBody>
      </p:sp>
      <p:sp>
        <p:nvSpPr>
          <p:cNvPr id="4" name="Slide Number Placeholder 3"/>
          <p:cNvSpPr>
            <a:spLocks noGrp="1"/>
          </p:cNvSpPr>
          <p:nvPr>
            <p:ph type="sldNum" sz="quarter" idx="5"/>
          </p:nvPr>
        </p:nvSpPr>
        <p:spPr/>
        <p:txBody>
          <a:bodyPr/>
          <a:lstStyle/>
          <a:p>
            <a:fld id="{915175BE-BDC5-E748-AB16-B7E6351681E1}" type="slidenum">
              <a:rPr lang="en-US" smtClean="0"/>
              <a:t>4</a:t>
            </a:fld>
            <a:endParaRPr lang="en-US"/>
          </a:p>
        </p:txBody>
      </p:sp>
    </p:spTree>
    <p:extLst>
      <p:ext uri="{BB962C8B-B14F-4D97-AF65-F5344CB8AC3E}">
        <p14:creationId xmlns:p14="http://schemas.microsoft.com/office/powerpoint/2010/main" val="3667875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Wingdings" pitchFamily="2" charset="2"/>
              <a:buNone/>
            </a:pPr>
            <a:r>
              <a:rPr lang="en-GB" sz="1200" b="1" dirty="0"/>
              <a:t>Slide Content:</a:t>
            </a:r>
          </a:p>
          <a:p>
            <a:pPr marL="285750" indent="-285750">
              <a:buFont typeface="Wingdings" pitchFamily="2" charset="2"/>
              <a:buChar char="q"/>
            </a:pPr>
            <a:r>
              <a:rPr lang="en-GB" sz="1200" dirty="0"/>
              <a:t>Dyslexia incorporates a number of symptoms, not just literacy.</a:t>
            </a:r>
          </a:p>
          <a:p>
            <a:pPr marL="285750" indent="-285750">
              <a:buFont typeface="Wingdings" pitchFamily="2" charset="2"/>
              <a:buChar char="q"/>
            </a:pPr>
            <a:r>
              <a:rPr lang="en-GB" sz="1200" dirty="0"/>
              <a:t>Two people with Dyslexia could both have a diagnosis and completely different symptoms. </a:t>
            </a:r>
          </a:p>
          <a:p>
            <a:endParaRPr lang="en-GB" dirty="0"/>
          </a:p>
        </p:txBody>
      </p:sp>
      <p:sp>
        <p:nvSpPr>
          <p:cNvPr id="4" name="Slide Number Placeholder 3"/>
          <p:cNvSpPr>
            <a:spLocks noGrp="1"/>
          </p:cNvSpPr>
          <p:nvPr>
            <p:ph type="sldNum" sz="quarter" idx="5"/>
          </p:nvPr>
        </p:nvSpPr>
        <p:spPr/>
        <p:txBody>
          <a:bodyPr/>
          <a:lstStyle/>
          <a:p>
            <a:fld id="{19A8EFEF-921C-3648-AC36-E1488693F67A}" type="slidenum">
              <a:rPr lang="en-US" smtClean="0"/>
              <a:t>5</a:t>
            </a:fld>
            <a:endParaRPr lang="en-US"/>
          </a:p>
        </p:txBody>
      </p:sp>
    </p:spTree>
    <p:extLst>
      <p:ext uri="{BB962C8B-B14F-4D97-AF65-F5344CB8AC3E}">
        <p14:creationId xmlns:p14="http://schemas.microsoft.com/office/powerpoint/2010/main" val="119909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Audience Question: Ask the audience what they think working memory 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Working Memory</a:t>
            </a:r>
            <a:r>
              <a:rPr lang="en-GB" sz="1200" b="0" i="0" kern="1200" dirty="0">
                <a:solidFill>
                  <a:schemeClr val="tx1"/>
                </a:solidFill>
                <a:effectLst/>
                <a:latin typeface="+mn-lt"/>
                <a:ea typeface="+mn-ea"/>
                <a:cs typeface="+mn-cs"/>
              </a:rPr>
              <a:t> is the thinking skill that focuses on </a:t>
            </a:r>
            <a:r>
              <a:rPr lang="en-GB" sz="1200" b="1" i="0" kern="1200" dirty="0">
                <a:solidFill>
                  <a:schemeClr val="tx1"/>
                </a:solidFill>
                <a:effectLst/>
                <a:latin typeface="+mn-lt"/>
                <a:ea typeface="+mn-ea"/>
                <a:cs typeface="+mn-cs"/>
              </a:rPr>
              <a:t>memory</a:t>
            </a:r>
            <a:r>
              <a:rPr lang="en-GB" sz="1200" b="0" i="0" kern="1200" dirty="0">
                <a:solidFill>
                  <a:schemeClr val="tx1"/>
                </a:solidFill>
                <a:effectLst/>
                <a:latin typeface="+mn-lt"/>
                <a:ea typeface="+mn-ea"/>
                <a:cs typeface="+mn-cs"/>
              </a:rPr>
              <a:t>-in-action: the ability to remember and use relevant information while in the middle of an activity. For </a:t>
            </a:r>
            <a:r>
              <a:rPr lang="en-GB" sz="1200" b="1" i="0" kern="1200" dirty="0">
                <a:solidFill>
                  <a:schemeClr val="tx1"/>
                </a:solidFill>
                <a:effectLst/>
                <a:latin typeface="+mn-lt"/>
                <a:ea typeface="+mn-ea"/>
                <a:cs typeface="+mn-cs"/>
              </a:rPr>
              <a:t>example</a:t>
            </a:r>
            <a:r>
              <a:rPr lang="en-GB" sz="1200" b="0" i="0" kern="1200" dirty="0">
                <a:solidFill>
                  <a:schemeClr val="tx1"/>
                </a:solidFill>
                <a:effectLst/>
                <a:latin typeface="+mn-lt"/>
                <a:ea typeface="+mn-ea"/>
                <a:cs typeface="+mn-cs"/>
              </a:rPr>
              <a:t>, a person is using their </a:t>
            </a:r>
            <a:r>
              <a:rPr lang="en-GB" sz="1200" b="1" i="0" kern="1200" dirty="0">
                <a:solidFill>
                  <a:schemeClr val="tx1"/>
                </a:solidFill>
                <a:effectLst/>
                <a:latin typeface="+mn-lt"/>
                <a:ea typeface="+mn-ea"/>
                <a:cs typeface="+mn-cs"/>
              </a:rPr>
              <a:t>Working Memory</a:t>
            </a:r>
            <a:r>
              <a:rPr lang="en-GB" sz="1200" b="0" i="0" kern="1200" dirty="0">
                <a:solidFill>
                  <a:schemeClr val="tx1"/>
                </a:solidFill>
                <a:effectLst/>
                <a:latin typeface="+mn-lt"/>
                <a:ea typeface="+mn-ea"/>
                <a:cs typeface="+mn-cs"/>
              </a:rPr>
              <a:t> as they recall the steps of a recipe while simultaneously cooking a meal. </a:t>
            </a:r>
            <a:endParaRPr lang="en-GB" dirty="0"/>
          </a:p>
          <a:p>
            <a:endParaRPr lang="en-GB" b="1" dirty="0"/>
          </a:p>
          <a:p>
            <a:r>
              <a:rPr lang="en-GB" b="1" dirty="0"/>
              <a:t>Slide Content: </a:t>
            </a:r>
            <a:r>
              <a:rPr lang="en-GB" b="0" dirty="0"/>
              <a:t>A good idea here is to suggest a couple of tips of how to remember things easier. For example when leaving your house and forgetting if you locked the door or not, tell people to lock the door and clap their hands or stamp a foot. This breaks the automation of memory and usually will allow a person to remember if they locked the door easier, as clapping your hands is abstract. Tell them to remember someone's name simply try to repeat their name three times in conversation. Suggest its normal to forget someone's name initially, however repeating their name throughout the conversation a couple of times helps store that information. </a:t>
            </a:r>
          </a:p>
          <a:p>
            <a:endParaRPr lang="en-GB" b="0" dirty="0"/>
          </a:p>
          <a:p>
            <a:r>
              <a:rPr lang="en-GB" b="0" dirty="0"/>
              <a:t>Another idea is suggesting has anyone been out with friends and someone has began telling a story from the past. Has that friend ever told the story and you were personally there and you think… that’s not what happened. Often people exaggerate stories to make themselves seem funnier or for the story to be more interesting, but a lot of it is to do with how poor our memory and recall is. Your memory isn’t a perfect video tape of events. Your mind fills in gaps with things you are unsure of, from other experiences or simply fabricated situations. Therefore the way you felt it went may even be flawed. </a:t>
            </a:r>
          </a:p>
        </p:txBody>
      </p:sp>
      <p:sp>
        <p:nvSpPr>
          <p:cNvPr id="4" name="Slide Number Placeholder 3"/>
          <p:cNvSpPr>
            <a:spLocks noGrp="1"/>
          </p:cNvSpPr>
          <p:nvPr>
            <p:ph type="sldNum" sz="quarter" idx="5"/>
          </p:nvPr>
        </p:nvSpPr>
        <p:spPr/>
        <p:txBody>
          <a:bodyPr/>
          <a:lstStyle/>
          <a:p>
            <a:fld id="{19A8EFEF-921C-3648-AC36-E1488693F67A}" type="slidenum">
              <a:rPr lang="en-US" smtClean="0"/>
              <a:t>6</a:t>
            </a:fld>
            <a:endParaRPr lang="en-US"/>
          </a:p>
        </p:txBody>
      </p:sp>
    </p:spTree>
    <p:extLst>
      <p:ext uri="{BB962C8B-B14F-4D97-AF65-F5344CB8AC3E}">
        <p14:creationId xmlns:p14="http://schemas.microsoft.com/office/powerpoint/2010/main" val="3998403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1" dirty="0"/>
              <a:t>Slide Content: </a:t>
            </a:r>
            <a:r>
              <a:rPr lang="en-GB" b="0" dirty="0"/>
              <a:t>People with Dyslexia can have issues with both fine and gross motor control, similar to Dyspraxia. This may affect their ability to hand write text due to poor dexterity in their hands/coordination or may cause them to appear clumsy when carrying objects or navigating their surroundings. </a:t>
            </a:r>
          </a:p>
        </p:txBody>
      </p:sp>
      <p:sp>
        <p:nvSpPr>
          <p:cNvPr id="4" name="Slide Number Placeholder 3"/>
          <p:cNvSpPr>
            <a:spLocks noGrp="1"/>
          </p:cNvSpPr>
          <p:nvPr>
            <p:ph type="sldNum" sz="quarter" idx="5"/>
          </p:nvPr>
        </p:nvSpPr>
        <p:spPr/>
        <p:txBody>
          <a:bodyPr/>
          <a:lstStyle/>
          <a:p>
            <a:fld id="{19A8EFEF-921C-3648-AC36-E1488693F67A}" type="slidenum">
              <a:rPr lang="en-US" smtClean="0"/>
              <a:t>7</a:t>
            </a:fld>
            <a:endParaRPr lang="en-US"/>
          </a:p>
        </p:txBody>
      </p:sp>
    </p:spTree>
    <p:extLst>
      <p:ext uri="{BB962C8B-B14F-4D97-AF65-F5344CB8AC3E}">
        <p14:creationId xmlns:p14="http://schemas.microsoft.com/office/powerpoint/2010/main" val="234135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1" dirty="0"/>
              <a:t>Slide Content: </a:t>
            </a:r>
            <a:r>
              <a:rPr lang="en-GB" b="0" dirty="0"/>
              <a:t>Many individuals with Dyslexia have issues with their Time Management &amp; Organisation. This can manifest in a number of ways, including organising a diary, prioritising work, perceiving how long tasks will actually take and being late or forgetting various diary dates. This can be due to a sporadic mind set and seeing the big picture more than a focused state of attention. </a:t>
            </a:r>
            <a:endParaRPr lang="en-GB" b="1" dirty="0"/>
          </a:p>
        </p:txBody>
      </p:sp>
      <p:sp>
        <p:nvSpPr>
          <p:cNvPr id="4" name="Slide Number Placeholder 3"/>
          <p:cNvSpPr>
            <a:spLocks noGrp="1"/>
          </p:cNvSpPr>
          <p:nvPr>
            <p:ph type="sldNum" sz="quarter" idx="5"/>
          </p:nvPr>
        </p:nvSpPr>
        <p:spPr/>
        <p:txBody>
          <a:bodyPr/>
          <a:lstStyle/>
          <a:p>
            <a:fld id="{19A8EFEF-921C-3648-AC36-E1488693F67A}" type="slidenum">
              <a:rPr lang="en-US" smtClean="0"/>
              <a:t>8</a:t>
            </a:fld>
            <a:endParaRPr lang="en-US"/>
          </a:p>
        </p:txBody>
      </p:sp>
    </p:spTree>
    <p:extLst>
      <p:ext uri="{BB962C8B-B14F-4D97-AF65-F5344CB8AC3E}">
        <p14:creationId xmlns:p14="http://schemas.microsoft.com/office/powerpoint/2010/main" val="1779665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1" dirty="0"/>
              <a:t>Slide Content: </a:t>
            </a:r>
            <a:r>
              <a:rPr lang="en-GB" b="0" dirty="0"/>
              <a:t>People with Dyslexia can often find being attentive to literacy based activities very difficult, given the effort and energy required for them to read &amp; write in most cases. This is equally true for activities they may find unappealing or under stimulating. </a:t>
            </a:r>
          </a:p>
        </p:txBody>
      </p:sp>
      <p:sp>
        <p:nvSpPr>
          <p:cNvPr id="4" name="Slide Number Placeholder 3"/>
          <p:cNvSpPr>
            <a:spLocks noGrp="1"/>
          </p:cNvSpPr>
          <p:nvPr>
            <p:ph type="sldNum" sz="quarter" idx="5"/>
          </p:nvPr>
        </p:nvSpPr>
        <p:spPr/>
        <p:txBody>
          <a:bodyPr/>
          <a:lstStyle/>
          <a:p>
            <a:fld id="{19A8EFEF-921C-3648-AC36-E1488693F67A}" type="slidenum">
              <a:rPr lang="en-US" smtClean="0"/>
              <a:t>9</a:t>
            </a:fld>
            <a:endParaRPr lang="en-US"/>
          </a:p>
        </p:txBody>
      </p:sp>
    </p:spTree>
    <p:extLst>
      <p:ext uri="{BB962C8B-B14F-4D97-AF65-F5344CB8AC3E}">
        <p14:creationId xmlns:p14="http://schemas.microsoft.com/office/powerpoint/2010/main" val="1782117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rot="10800000">
            <a:off x="-150" y="4156675"/>
            <a:ext cx="9144000" cy="276600"/>
          </a:xfrm>
          <a:prstGeom prst="rect">
            <a:avLst/>
          </a:prstGeom>
          <a:solidFill>
            <a:srgbClr val="000000">
              <a:alpha val="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ahoma" panose="020B0604030504040204" pitchFamily="34" charset="0"/>
              <a:ea typeface="Tahoma" panose="020B0604030504040204" pitchFamily="34" charset="0"/>
              <a:cs typeface="Tahoma" panose="020B0604030504040204" pitchFamily="34" charset="0"/>
            </a:endParaRPr>
          </a:p>
        </p:txBody>
      </p:sp>
      <p:sp>
        <p:nvSpPr>
          <p:cNvPr id="11" name="Google Shape;11;p2"/>
          <p:cNvSpPr/>
          <p:nvPr/>
        </p:nvSpPr>
        <p:spPr>
          <a:xfrm flipH="1">
            <a:off x="-150" y="0"/>
            <a:ext cx="9144000" cy="4156800"/>
          </a:xfrm>
          <a:prstGeom prst="rect">
            <a:avLst/>
          </a:prstGeom>
          <a:solidFill>
            <a:srgbClr val="0DB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ahoma" panose="020B0604030504040204" pitchFamily="34" charset="0"/>
              <a:ea typeface="Tahoma" panose="020B0604030504040204" pitchFamily="34" charset="0"/>
              <a:cs typeface="Tahoma" panose="020B0604030504040204" pitchFamily="34" charset="0"/>
            </a:endParaRPr>
          </a:p>
        </p:txBody>
      </p:sp>
      <p:sp>
        <p:nvSpPr>
          <p:cNvPr id="12" name="Google Shape;12;p2"/>
          <p:cNvSpPr txBox="1">
            <a:spLocks noGrp="1"/>
          </p:cNvSpPr>
          <p:nvPr>
            <p:ph type="ctrTitle"/>
          </p:nvPr>
        </p:nvSpPr>
        <p:spPr>
          <a:xfrm>
            <a:off x="685800" y="2525225"/>
            <a:ext cx="5309700" cy="1159800"/>
          </a:xfrm>
          <a:prstGeom prst="rect">
            <a:avLst/>
          </a:prstGeom>
        </p:spPr>
        <p:txBody>
          <a:bodyPr spcFirstLastPara="1" wrap="square" lIns="91425" tIns="91425" rIns="91425" bIns="91425" anchor="b" anchorCtr="0"/>
          <a:lstStyle>
            <a:lvl1pPr lvl="0">
              <a:spcBef>
                <a:spcPts val="0"/>
              </a:spcBef>
              <a:spcAft>
                <a:spcPts val="0"/>
              </a:spcAft>
              <a:buClr>
                <a:srgbClr val="FFFFFF"/>
              </a:buClr>
              <a:buSzPts val="6000"/>
              <a:buNone/>
              <a:defRPr sz="6000">
                <a:solidFill>
                  <a:srgbClr val="FFFFFF"/>
                </a:solidFill>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Clr>
                <a:srgbClr val="FFFFFF"/>
              </a:buClr>
              <a:buSzPts val="6000"/>
              <a:buNone/>
              <a:defRPr sz="6000">
                <a:solidFill>
                  <a:srgbClr val="FFFFFF"/>
                </a:solidFill>
              </a:defRPr>
            </a:lvl2pPr>
            <a:lvl3pPr lvl="2">
              <a:spcBef>
                <a:spcPts val="0"/>
              </a:spcBef>
              <a:spcAft>
                <a:spcPts val="0"/>
              </a:spcAft>
              <a:buClr>
                <a:srgbClr val="FFFFFF"/>
              </a:buClr>
              <a:buSzPts val="6000"/>
              <a:buNone/>
              <a:defRPr sz="6000">
                <a:solidFill>
                  <a:srgbClr val="FFFFFF"/>
                </a:solidFill>
              </a:defRPr>
            </a:lvl3pPr>
            <a:lvl4pPr lvl="3">
              <a:spcBef>
                <a:spcPts val="0"/>
              </a:spcBef>
              <a:spcAft>
                <a:spcPts val="0"/>
              </a:spcAft>
              <a:buClr>
                <a:srgbClr val="FFFFFF"/>
              </a:buClr>
              <a:buSzPts val="6000"/>
              <a:buNone/>
              <a:defRPr sz="6000">
                <a:solidFill>
                  <a:srgbClr val="FFFFFF"/>
                </a:solidFill>
              </a:defRPr>
            </a:lvl4pPr>
            <a:lvl5pPr lvl="4">
              <a:spcBef>
                <a:spcPts val="0"/>
              </a:spcBef>
              <a:spcAft>
                <a:spcPts val="0"/>
              </a:spcAft>
              <a:buClr>
                <a:srgbClr val="FFFFFF"/>
              </a:buClr>
              <a:buSzPts val="6000"/>
              <a:buNone/>
              <a:defRPr sz="6000">
                <a:solidFill>
                  <a:srgbClr val="FFFFFF"/>
                </a:solidFill>
              </a:defRPr>
            </a:lvl5pPr>
            <a:lvl6pPr lvl="5">
              <a:spcBef>
                <a:spcPts val="0"/>
              </a:spcBef>
              <a:spcAft>
                <a:spcPts val="0"/>
              </a:spcAft>
              <a:buClr>
                <a:srgbClr val="FFFFFF"/>
              </a:buClr>
              <a:buSzPts val="6000"/>
              <a:buNone/>
              <a:defRPr sz="6000">
                <a:solidFill>
                  <a:srgbClr val="FFFFFF"/>
                </a:solidFill>
              </a:defRPr>
            </a:lvl6pPr>
            <a:lvl7pPr lvl="6">
              <a:spcBef>
                <a:spcPts val="0"/>
              </a:spcBef>
              <a:spcAft>
                <a:spcPts val="0"/>
              </a:spcAft>
              <a:buClr>
                <a:srgbClr val="FFFFFF"/>
              </a:buClr>
              <a:buSzPts val="6000"/>
              <a:buNone/>
              <a:defRPr sz="6000">
                <a:solidFill>
                  <a:srgbClr val="FFFFFF"/>
                </a:solidFill>
              </a:defRPr>
            </a:lvl7pPr>
            <a:lvl8pPr lvl="7">
              <a:spcBef>
                <a:spcPts val="0"/>
              </a:spcBef>
              <a:spcAft>
                <a:spcPts val="0"/>
              </a:spcAft>
              <a:buClr>
                <a:srgbClr val="FFFFFF"/>
              </a:buClr>
              <a:buSzPts val="6000"/>
              <a:buNone/>
              <a:defRPr sz="6000">
                <a:solidFill>
                  <a:srgbClr val="FFFFFF"/>
                </a:solidFill>
              </a:defRPr>
            </a:lvl8pPr>
            <a:lvl9pPr lvl="8">
              <a:spcBef>
                <a:spcPts val="0"/>
              </a:spcBef>
              <a:spcAft>
                <a:spcPts val="0"/>
              </a:spcAft>
              <a:buClr>
                <a:srgbClr val="FFFFFF"/>
              </a:buClr>
              <a:buSzPts val="6000"/>
              <a:buNone/>
              <a:defRPr sz="6000">
                <a:solidFill>
                  <a:srgbClr val="FFFFFF"/>
                </a:solidFill>
              </a:defRPr>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5"/>
        <p:cNvGrpSpPr/>
        <p:nvPr/>
      </p:nvGrpSpPr>
      <p:grpSpPr>
        <a:xfrm>
          <a:off x="0" y="0"/>
          <a:ext cx="0" cy="0"/>
          <a:chOff x="0" y="0"/>
          <a:chExt cx="0" cy="0"/>
        </a:xfrm>
      </p:grpSpPr>
      <p:sp>
        <p:nvSpPr>
          <p:cNvPr id="26" name="Google Shape;26;p5"/>
          <p:cNvSpPr/>
          <p:nvPr/>
        </p:nvSpPr>
        <p:spPr>
          <a:xfrm flipH="1">
            <a:off x="-75" y="0"/>
            <a:ext cx="669600" cy="5143500"/>
          </a:xfrm>
          <a:prstGeom prst="rect">
            <a:avLst/>
          </a:prstGeom>
          <a:solidFill>
            <a:srgbClr val="000000">
              <a:alpha val="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ahoma" panose="020B0604030504040204" pitchFamily="34" charset="0"/>
              <a:ea typeface="Tahoma" panose="020B0604030504040204" pitchFamily="34" charset="0"/>
              <a:cs typeface="Tahoma" panose="020B0604030504040204" pitchFamily="34" charset="0"/>
            </a:endParaRPr>
          </a:p>
        </p:txBody>
      </p:sp>
      <p:sp>
        <p:nvSpPr>
          <p:cNvPr id="27" name="Google Shape;27;p5"/>
          <p:cNvSpPr/>
          <p:nvPr/>
        </p:nvSpPr>
        <p:spPr>
          <a:xfrm flipH="1">
            <a:off x="-75" y="0"/>
            <a:ext cx="669600" cy="1140000"/>
          </a:xfrm>
          <a:prstGeom prst="rect">
            <a:avLst/>
          </a:prstGeom>
          <a:solidFill>
            <a:srgbClr val="0DB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ahoma" panose="020B0604030504040204" pitchFamily="34" charset="0"/>
              <a:ea typeface="Tahoma" panose="020B0604030504040204" pitchFamily="34" charset="0"/>
              <a:cs typeface="Tahoma" panose="020B0604030504040204" pitchFamily="34" charset="0"/>
            </a:endParaRPr>
          </a:p>
        </p:txBody>
      </p:sp>
      <p:sp>
        <p:nvSpPr>
          <p:cNvPr id="28" name="Google Shape;28;p5"/>
          <p:cNvSpPr txBox="1">
            <a:spLocks noGrp="1"/>
          </p:cNvSpPr>
          <p:nvPr>
            <p:ph type="title"/>
          </p:nvPr>
        </p:nvSpPr>
        <p:spPr>
          <a:xfrm>
            <a:off x="844425" y="5598"/>
            <a:ext cx="3552600" cy="1140000"/>
          </a:xfrm>
          <a:prstGeom prst="rect">
            <a:avLst/>
          </a:prstGeom>
        </p:spPr>
        <p:txBody>
          <a:bodyPr spcFirstLastPara="1" wrap="square" lIns="91425" tIns="91425" rIns="91425" bIns="91425" anchor="b" anchorCtr="0"/>
          <a:lstStyle>
            <a:lvl1pPr lvl="0">
              <a:spcBef>
                <a:spcPts val="0"/>
              </a:spcBef>
              <a:spcAft>
                <a:spcPts val="0"/>
              </a:spcAft>
              <a:buSzPts val="2400"/>
              <a:buNone/>
              <a:defRPr>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dirty="0"/>
          </a:p>
        </p:txBody>
      </p:sp>
      <p:sp>
        <p:nvSpPr>
          <p:cNvPr id="29" name="Google Shape;29;p5"/>
          <p:cNvSpPr txBox="1">
            <a:spLocks noGrp="1"/>
          </p:cNvSpPr>
          <p:nvPr>
            <p:ph type="body" idx="1"/>
          </p:nvPr>
        </p:nvSpPr>
        <p:spPr>
          <a:xfrm>
            <a:off x="844424" y="1399282"/>
            <a:ext cx="7702495" cy="3387900"/>
          </a:xfrm>
          <a:prstGeom prst="rect">
            <a:avLst/>
          </a:prstGeom>
        </p:spPr>
        <p:txBody>
          <a:bodyPr spcFirstLastPara="1" wrap="square" lIns="91425" tIns="91425" rIns="91425" bIns="91425" anchor="t" anchorCtr="0"/>
          <a:lstStyle>
            <a:lvl1pPr marL="457200" lvl="0" indent="-381000">
              <a:spcBef>
                <a:spcPts val="600"/>
              </a:spcBef>
              <a:spcAft>
                <a:spcPts val="0"/>
              </a:spcAft>
              <a:buSzPts val="2400"/>
              <a:buChar char="▹"/>
              <a:defRPr sz="2400">
                <a:latin typeface="Tahoma" panose="020B0604030504040204" pitchFamily="34" charset="0"/>
                <a:ea typeface="Tahoma" panose="020B0604030504040204" pitchFamily="34" charset="0"/>
                <a:cs typeface="Tahoma" panose="020B0604030504040204" pitchFamily="34" charset="0"/>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dirty="0"/>
          </a:p>
        </p:txBody>
      </p:sp>
      <p:sp>
        <p:nvSpPr>
          <p:cNvPr id="30" name="Google Shape;30;p5"/>
          <p:cNvSpPr txBox="1">
            <a:spLocks noGrp="1"/>
          </p:cNvSpPr>
          <p:nvPr>
            <p:ph type="sldNum" idx="12"/>
          </p:nvPr>
        </p:nvSpPr>
        <p:spPr>
          <a:xfrm>
            <a:off x="-75" y="0"/>
            <a:ext cx="669600" cy="1140000"/>
          </a:xfrm>
          <a:prstGeom prst="rect">
            <a:avLst/>
          </a:prstGeom>
        </p:spPr>
        <p:txBody>
          <a:bodyPr spcFirstLastPara="1" wrap="square" lIns="91425" tIns="91425" rIns="91425" bIns="91425"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11"/>
          <p:cNvSpPr/>
          <p:nvPr/>
        </p:nvSpPr>
        <p:spPr>
          <a:xfrm flipH="1">
            <a:off x="-75" y="0"/>
            <a:ext cx="669600" cy="5143500"/>
          </a:xfrm>
          <a:prstGeom prst="rect">
            <a:avLst/>
          </a:prstGeom>
          <a:solidFill>
            <a:srgbClr val="000000">
              <a:alpha val="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ahoma" panose="020B0604030504040204" pitchFamily="34" charset="0"/>
              <a:ea typeface="Tahoma" panose="020B0604030504040204" pitchFamily="34" charset="0"/>
              <a:cs typeface="Tahoma" panose="020B0604030504040204" pitchFamily="34" charset="0"/>
            </a:endParaRPr>
          </a:p>
        </p:txBody>
      </p:sp>
      <p:sp>
        <p:nvSpPr>
          <p:cNvPr id="63" name="Google Shape;63;p11"/>
          <p:cNvSpPr/>
          <p:nvPr/>
        </p:nvSpPr>
        <p:spPr>
          <a:xfrm flipH="1">
            <a:off x="-75" y="0"/>
            <a:ext cx="669600" cy="1140000"/>
          </a:xfrm>
          <a:prstGeom prst="rect">
            <a:avLst/>
          </a:prstGeom>
          <a:solidFill>
            <a:srgbClr val="0DB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ahoma" panose="020B0604030504040204" pitchFamily="34" charset="0"/>
              <a:ea typeface="Tahoma" panose="020B0604030504040204" pitchFamily="34" charset="0"/>
              <a:cs typeface="Tahoma" panose="020B0604030504040204" pitchFamily="34" charset="0"/>
            </a:endParaRPr>
          </a:p>
        </p:txBody>
      </p:sp>
      <p:sp>
        <p:nvSpPr>
          <p:cNvPr id="64" name="Google Shape;64;p11"/>
          <p:cNvSpPr txBox="1">
            <a:spLocks noGrp="1"/>
          </p:cNvSpPr>
          <p:nvPr>
            <p:ph type="sldNum" idx="12"/>
          </p:nvPr>
        </p:nvSpPr>
        <p:spPr>
          <a:xfrm>
            <a:off x="-75" y="0"/>
            <a:ext cx="669600" cy="1140000"/>
          </a:xfrm>
          <a:prstGeom prst="rect">
            <a:avLst/>
          </a:prstGeom>
        </p:spPr>
        <p:txBody>
          <a:bodyPr spcFirstLastPara="1" wrap="square" lIns="91425" tIns="91425" rIns="91425" bIns="91425"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9765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804864" y="334566"/>
            <a:ext cx="2660650" cy="13609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4" y="334566"/>
            <a:ext cx="2660650" cy="1213797"/>
          </a:xfrm>
        </p:spPr>
        <p:txBody>
          <a:bodyPr anchor="b"/>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3641725" y="334567"/>
            <a:ext cx="4689475" cy="40612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04864" y="1695554"/>
            <a:ext cx="2660650" cy="270023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84C19AE-528C-E34F-9A7E-C01388C626C1}" type="datetimeFigureOut">
              <a:rPr lang="en-US" smtClean="0"/>
              <a:t>6/14/2024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7845BD-DEA3-F043-805E-18F06054B536}" type="slidenum">
              <a:rPr lang="en-US" smtClean="0"/>
              <a:t>‹#›</a:t>
            </a:fld>
            <a:endParaRPr lang="en-US"/>
          </a:p>
        </p:txBody>
      </p:sp>
    </p:spTree>
    <p:extLst>
      <p:ext uri="{BB962C8B-B14F-4D97-AF65-F5344CB8AC3E}">
        <p14:creationId xmlns:p14="http://schemas.microsoft.com/office/powerpoint/2010/main" val="3188864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11" name="Freeform 6"/>
          <p:cNvSpPr/>
          <p:nvPr/>
        </p:nvSpPr>
        <p:spPr bwMode="auto">
          <a:xfrm>
            <a:off x="0" y="0"/>
            <a:ext cx="9144000" cy="1639491"/>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7500" y="335391"/>
            <a:ext cx="7928999" cy="727838"/>
          </a:xfrm>
        </p:spPr>
        <p:txBody>
          <a:bodyPr/>
          <a:lstStyle/>
          <a:p>
            <a:r>
              <a:rPr lang="en-US"/>
              <a:t>Click to edit Master title style</a:t>
            </a:r>
            <a:endParaRPr lang="en-US" dirty="0"/>
          </a:p>
        </p:txBody>
      </p:sp>
      <p:sp>
        <p:nvSpPr>
          <p:cNvPr id="3" name="Content Placeholder 2"/>
          <p:cNvSpPr>
            <a:spLocks noGrp="1"/>
          </p:cNvSpPr>
          <p:nvPr>
            <p:ph idx="1"/>
          </p:nvPr>
        </p:nvSpPr>
        <p:spPr>
          <a:xfrm>
            <a:off x="614034" y="1666716"/>
            <a:ext cx="7915931" cy="27273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4C19AE-528C-E34F-9A7E-C01388C626C1}" type="datetimeFigureOut">
              <a:rPr lang="en-US" smtClean="0"/>
              <a:t>6/14/2024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7845BD-DEA3-F043-805E-18F06054B536}" type="slidenum">
              <a:rPr lang="en-US" smtClean="0"/>
              <a:t>‹#›</a:t>
            </a:fld>
            <a:endParaRPr lang="en-US"/>
          </a:p>
        </p:txBody>
      </p:sp>
    </p:spTree>
    <p:extLst>
      <p:ext uri="{BB962C8B-B14F-4D97-AF65-F5344CB8AC3E}">
        <p14:creationId xmlns:p14="http://schemas.microsoft.com/office/powerpoint/2010/main" val="1877767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6" name="Freeform 6"/>
          <p:cNvSpPr/>
          <p:nvPr/>
        </p:nvSpPr>
        <p:spPr bwMode="auto">
          <a:xfrm>
            <a:off x="0" y="0"/>
            <a:ext cx="9144000" cy="1639491"/>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84C19AE-528C-E34F-9A7E-C01388C626C1}" type="datetimeFigureOut">
              <a:rPr lang="en-US" smtClean="0"/>
              <a:t>6/14/2024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7845BD-DEA3-F043-805E-18F06054B536}" type="slidenum">
              <a:rPr lang="en-US" smtClean="0"/>
              <a:t>‹#›</a:t>
            </a:fld>
            <a:endParaRPr lang="en-US"/>
          </a:p>
        </p:txBody>
      </p:sp>
    </p:spTree>
    <p:extLst>
      <p:ext uri="{BB962C8B-B14F-4D97-AF65-F5344CB8AC3E}">
        <p14:creationId xmlns:p14="http://schemas.microsoft.com/office/powerpoint/2010/main" val="1575405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44425" y="5598"/>
            <a:ext cx="3552600" cy="11400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0DB7C4"/>
              </a:buClr>
              <a:buSzPts val="2400"/>
              <a:buFont typeface="Dosis"/>
              <a:buNone/>
              <a:defRPr sz="2400">
                <a:solidFill>
                  <a:srgbClr val="0DB7C4"/>
                </a:solidFill>
                <a:latin typeface="Dosis"/>
                <a:ea typeface="Dosis"/>
                <a:cs typeface="Dosis"/>
                <a:sym typeface="Dosis"/>
              </a:defRPr>
            </a:lvl1pPr>
            <a:lvl2pPr lvl="1">
              <a:spcBef>
                <a:spcPts val="0"/>
              </a:spcBef>
              <a:spcAft>
                <a:spcPts val="0"/>
              </a:spcAft>
              <a:buClr>
                <a:srgbClr val="0DB7C4"/>
              </a:buClr>
              <a:buSzPts val="2400"/>
              <a:buFont typeface="Dosis"/>
              <a:buNone/>
              <a:defRPr sz="2400">
                <a:solidFill>
                  <a:srgbClr val="0DB7C4"/>
                </a:solidFill>
                <a:latin typeface="Dosis"/>
                <a:ea typeface="Dosis"/>
                <a:cs typeface="Dosis"/>
                <a:sym typeface="Dosis"/>
              </a:defRPr>
            </a:lvl2pPr>
            <a:lvl3pPr lvl="2">
              <a:spcBef>
                <a:spcPts val="0"/>
              </a:spcBef>
              <a:spcAft>
                <a:spcPts val="0"/>
              </a:spcAft>
              <a:buClr>
                <a:srgbClr val="0DB7C4"/>
              </a:buClr>
              <a:buSzPts val="2400"/>
              <a:buFont typeface="Dosis"/>
              <a:buNone/>
              <a:defRPr sz="2400">
                <a:solidFill>
                  <a:srgbClr val="0DB7C4"/>
                </a:solidFill>
                <a:latin typeface="Dosis"/>
                <a:ea typeface="Dosis"/>
                <a:cs typeface="Dosis"/>
                <a:sym typeface="Dosis"/>
              </a:defRPr>
            </a:lvl3pPr>
            <a:lvl4pPr lvl="3">
              <a:spcBef>
                <a:spcPts val="0"/>
              </a:spcBef>
              <a:spcAft>
                <a:spcPts val="0"/>
              </a:spcAft>
              <a:buClr>
                <a:srgbClr val="0DB7C4"/>
              </a:buClr>
              <a:buSzPts val="2400"/>
              <a:buFont typeface="Dosis"/>
              <a:buNone/>
              <a:defRPr sz="2400">
                <a:solidFill>
                  <a:srgbClr val="0DB7C4"/>
                </a:solidFill>
                <a:latin typeface="Dosis"/>
                <a:ea typeface="Dosis"/>
                <a:cs typeface="Dosis"/>
                <a:sym typeface="Dosis"/>
              </a:defRPr>
            </a:lvl4pPr>
            <a:lvl5pPr lvl="4">
              <a:spcBef>
                <a:spcPts val="0"/>
              </a:spcBef>
              <a:spcAft>
                <a:spcPts val="0"/>
              </a:spcAft>
              <a:buClr>
                <a:srgbClr val="0DB7C4"/>
              </a:buClr>
              <a:buSzPts val="2400"/>
              <a:buFont typeface="Dosis"/>
              <a:buNone/>
              <a:defRPr sz="2400">
                <a:solidFill>
                  <a:srgbClr val="0DB7C4"/>
                </a:solidFill>
                <a:latin typeface="Dosis"/>
                <a:ea typeface="Dosis"/>
                <a:cs typeface="Dosis"/>
                <a:sym typeface="Dosis"/>
              </a:defRPr>
            </a:lvl5pPr>
            <a:lvl6pPr lvl="5">
              <a:spcBef>
                <a:spcPts val="0"/>
              </a:spcBef>
              <a:spcAft>
                <a:spcPts val="0"/>
              </a:spcAft>
              <a:buClr>
                <a:srgbClr val="0DB7C4"/>
              </a:buClr>
              <a:buSzPts val="2400"/>
              <a:buFont typeface="Dosis"/>
              <a:buNone/>
              <a:defRPr sz="2400">
                <a:solidFill>
                  <a:srgbClr val="0DB7C4"/>
                </a:solidFill>
                <a:latin typeface="Dosis"/>
                <a:ea typeface="Dosis"/>
                <a:cs typeface="Dosis"/>
                <a:sym typeface="Dosis"/>
              </a:defRPr>
            </a:lvl6pPr>
            <a:lvl7pPr lvl="6">
              <a:spcBef>
                <a:spcPts val="0"/>
              </a:spcBef>
              <a:spcAft>
                <a:spcPts val="0"/>
              </a:spcAft>
              <a:buClr>
                <a:srgbClr val="0DB7C4"/>
              </a:buClr>
              <a:buSzPts val="2400"/>
              <a:buFont typeface="Dosis"/>
              <a:buNone/>
              <a:defRPr sz="2400">
                <a:solidFill>
                  <a:srgbClr val="0DB7C4"/>
                </a:solidFill>
                <a:latin typeface="Dosis"/>
                <a:ea typeface="Dosis"/>
                <a:cs typeface="Dosis"/>
                <a:sym typeface="Dosis"/>
              </a:defRPr>
            </a:lvl7pPr>
            <a:lvl8pPr lvl="7">
              <a:spcBef>
                <a:spcPts val="0"/>
              </a:spcBef>
              <a:spcAft>
                <a:spcPts val="0"/>
              </a:spcAft>
              <a:buClr>
                <a:srgbClr val="0DB7C4"/>
              </a:buClr>
              <a:buSzPts val="2400"/>
              <a:buFont typeface="Dosis"/>
              <a:buNone/>
              <a:defRPr sz="2400">
                <a:solidFill>
                  <a:srgbClr val="0DB7C4"/>
                </a:solidFill>
                <a:latin typeface="Dosis"/>
                <a:ea typeface="Dosis"/>
                <a:cs typeface="Dosis"/>
                <a:sym typeface="Dosis"/>
              </a:defRPr>
            </a:lvl8pPr>
            <a:lvl9pPr lvl="8">
              <a:spcBef>
                <a:spcPts val="0"/>
              </a:spcBef>
              <a:spcAft>
                <a:spcPts val="0"/>
              </a:spcAft>
              <a:buClr>
                <a:srgbClr val="0DB7C4"/>
              </a:buClr>
              <a:buSzPts val="2400"/>
              <a:buFont typeface="Dosis"/>
              <a:buNone/>
              <a:defRPr sz="2400">
                <a:solidFill>
                  <a:srgbClr val="0DB7C4"/>
                </a:solidFill>
                <a:latin typeface="Dosis"/>
                <a:ea typeface="Dosis"/>
                <a:cs typeface="Dosis"/>
                <a:sym typeface="Dosis"/>
              </a:defRPr>
            </a:lvl9pPr>
          </a:lstStyle>
          <a:p>
            <a:endParaRPr dirty="0"/>
          </a:p>
        </p:txBody>
      </p:sp>
      <p:sp>
        <p:nvSpPr>
          <p:cNvPr id="7" name="Google Shape;7;p1"/>
          <p:cNvSpPr txBox="1">
            <a:spLocks noGrp="1"/>
          </p:cNvSpPr>
          <p:nvPr>
            <p:ph type="body" idx="1"/>
          </p:nvPr>
        </p:nvSpPr>
        <p:spPr>
          <a:xfrm>
            <a:off x="844425" y="1538075"/>
            <a:ext cx="5169000" cy="3387900"/>
          </a:xfrm>
          <a:prstGeom prst="rect">
            <a:avLst/>
          </a:prstGeom>
          <a:noFill/>
          <a:ln>
            <a:noFill/>
          </a:ln>
        </p:spPr>
        <p:txBody>
          <a:bodyPr spcFirstLastPara="1" wrap="square" lIns="91425" tIns="91425" rIns="91425" bIns="91425" anchor="t" anchorCtr="0"/>
          <a:lstStyle>
            <a:lvl1pPr marL="457200" lvl="0" indent="-419100">
              <a:spcBef>
                <a:spcPts val="600"/>
              </a:spcBef>
              <a:spcAft>
                <a:spcPts val="0"/>
              </a:spcAft>
              <a:buClr>
                <a:srgbClr val="0DB7C4"/>
              </a:buClr>
              <a:buSzPts val="3000"/>
              <a:buFont typeface="Source Sans Pro"/>
              <a:buChar char="▹"/>
              <a:defRPr sz="3000">
                <a:solidFill>
                  <a:srgbClr val="415665"/>
                </a:solidFill>
                <a:latin typeface="Source Sans Pro"/>
                <a:ea typeface="Source Sans Pro"/>
                <a:cs typeface="Source Sans Pro"/>
                <a:sym typeface="Source Sans Pro"/>
              </a:defRPr>
            </a:lvl1pPr>
            <a:lvl2pPr marL="914400" lvl="1" indent="-381000">
              <a:spcBef>
                <a:spcPts val="0"/>
              </a:spcBef>
              <a:spcAft>
                <a:spcPts val="0"/>
              </a:spcAft>
              <a:buClr>
                <a:srgbClr val="0DB7C4"/>
              </a:buClr>
              <a:buSzPts val="2400"/>
              <a:buFont typeface="Source Sans Pro"/>
              <a:buChar char="▸"/>
              <a:defRPr sz="2400">
                <a:solidFill>
                  <a:srgbClr val="415665"/>
                </a:solidFill>
                <a:latin typeface="Source Sans Pro"/>
                <a:ea typeface="Source Sans Pro"/>
                <a:cs typeface="Source Sans Pro"/>
                <a:sym typeface="Source Sans Pro"/>
              </a:defRPr>
            </a:lvl2pPr>
            <a:lvl3pPr marL="1371600" lvl="2" indent="-381000">
              <a:spcBef>
                <a:spcPts val="0"/>
              </a:spcBef>
              <a:spcAft>
                <a:spcPts val="0"/>
              </a:spcAft>
              <a:buClr>
                <a:srgbClr val="0DB7C4"/>
              </a:buClr>
              <a:buSzPts val="2400"/>
              <a:buFont typeface="Source Sans Pro"/>
              <a:buChar char="⬩"/>
              <a:defRPr sz="2400">
                <a:solidFill>
                  <a:srgbClr val="415665"/>
                </a:solidFill>
                <a:latin typeface="Source Sans Pro"/>
                <a:ea typeface="Source Sans Pro"/>
                <a:cs typeface="Source Sans Pro"/>
                <a:sym typeface="Source Sans Pro"/>
              </a:defRPr>
            </a:lvl3pPr>
            <a:lvl4pPr marL="1828800" lvl="3" indent="-342900">
              <a:spcBef>
                <a:spcPts val="0"/>
              </a:spcBef>
              <a:spcAft>
                <a:spcPts val="0"/>
              </a:spcAft>
              <a:buClr>
                <a:srgbClr val="0DB7C4"/>
              </a:buClr>
              <a:buSzPts val="1800"/>
              <a:buFont typeface="Source Sans Pro"/>
              <a:buChar char="⬞"/>
              <a:defRPr sz="1800">
                <a:solidFill>
                  <a:srgbClr val="415665"/>
                </a:solidFill>
                <a:latin typeface="Source Sans Pro"/>
                <a:ea typeface="Source Sans Pro"/>
                <a:cs typeface="Source Sans Pro"/>
                <a:sym typeface="Source Sans Pro"/>
              </a:defRPr>
            </a:lvl4pPr>
            <a:lvl5pPr marL="2286000" lvl="4" indent="-342900">
              <a:spcBef>
                <a:spcPts val="0"/>
              </a:spcBef>
              <a:spcAft>
                <a:spcPts val="0"/>
              </a:spcAft>
              <a:buClr>
                <a:srgbClr val="0DB7C4"/>
              </a:buClr>
              <a:buSzPts val="1800"/>
              <a:buFont typeface="Source Sans Pro"/>
              <a:buChar char="○"/>
              <a:defRPr sz="1800">
                <a:solidFill>
                  <a:srgbClr val="415665"/>
                </a:solidFill>
                <a:latin typeface="Source Sans Pro"/>
                <a:ea typeface="Source Sans Pro"/>
                <a:cs typeface="Source Sans Pro"/>
                <a:sym typeface="Source Sans Pro"/>
              </a:defRPr>
            </a:lvl5pPr>
            <a:lvl6pPr marL="2743200" lvl="5" indent="-342900">
              <a:spcBef>
                <a:spcPts val="0"/>
              </a:spcBef>
              <a:spcAft>
                <a:spcPts val="0"/>
              </a:spcAft>
              <a:buClr>
                <a:srgbClr val="0DB7C4"/>
              </a:buClr>
              <a:buSzPts val="1800"/>
              <a:buFont typeface="Source Sans Pro"/>
              <a:buChar char="■"/>
              <a:defRPr sz="1800">
                <a:solidFill>
                  <a:srgbClr val="415665"/>
                </a:solidFill>
                <a:latin typeface="Source Sans Pro"/>
                <a:ea typeface="Source Sans Pro"/>
                <a:cs typeface="Source Sans Pro"/>
                <a:sym typeface="Source Sans Pro"/>
              </a:defRPr>
            </a:lvl6pPr>
            <a:lvl7pPr marL="3200400" lvl="6" indent="-342900">
              <a:spcBef>
                <a:spcPts val="0"/>
              </a:spcBef>
              <a:spcAft>
                <a:spcPts val="0"/>
              </a:spcAft>
              <a:buClr>
                <a:srgbClr val="0DB7C4"/>
              </a:buClr>
              <a:buSzPts val="1800"/>
              <a:buFont typeface="Source Sans Pro"/>
              <a:buChar char="●"/>
              <a:defRPr sz="1800">
                <a:solidFill>
                  <a:srgbClr val="415665"/>
                </a:solidFill>
                <a:latin typeface="Source Sans Pro"/>
                <a:ea typeface="Source Sans Pro"/>
                <a:cs typeface="Source Sans Pro"/>
                <a:sym typeface="Source Sans Pro"/>
              </a:defRPr>
            </a:lvl7pPr>
            <a:lvl8pPr marL="3657600" lvl="7" indent="-342900">
              <a:spcBef>
                <a:spcPts val="0"/>
              </a:spcBef>
              <a:spcAft>
                <a:spcPts val="0"/>
              </a:spcAft>
              <a:buClr>
                <a:srgbClr val="0DB7C4"/>
              </a:buClr>
              <a:buSzPts val="1800"/>
              <a:buFont typeface="Source Sans Pro"/>
              <a:buChar char="○"/>
              <a:defRPr sz="1800">
                <a:solidFill>
                  <a:srgbClr val="415665"/>
                </a:solidFill>
                <a:latin typeface="Source Sans Pro"/>
                <a:ea typeface="Source Sans Pro"/>
                <a:cs typeface="Source Sans Pro"/>
                <a:sym typeface="Source Sans Pro"/>
              </a:defRPr>
            </a:lvl8pPr>
            <a:lvl9pPr marL="4114800" lvl="8" indent="-342900">
              <a:spcBef>
                <a:spcPts val="0"/>
              </a:spcBef>
              <a:spcAft>
                <a:spcPts val="0"/>
              </a:spcAft>
              <a:buClr>
                <a:srgbClr val="0DB7C4"/>
              </a:buClr>
              <a:buSzPts val="1800"/>
              <a:buFont typeface="Source Sans Pro"/>
              <a:buChar char="■"/>
              <a:defRPr sz="1800">
                <a:solidFill>
                  <a:srgbClr val="415665"/>
                </a:solidFill>
                <a:latin typeface="Source Sans Pro"/>
                <a:ea typeface="Source Sans Pro"/>
                <a:cs typeface="Source Sans Pro"/>
                <a:sym typeface="Source Sans Pro"/>
              </a:defRPr>
            </a:lvl9pPr>
          </a:lstStyle>
          <a:p>
            <a:endParaRPr dirty="0"/>
          </a:p>
        </p:txBody>
      </p:sp>
      <p:sp>
        <p:nvSpPr>
          <p:cNvPr id="8" name="Google Shape;8;p1"/>
          <p:cNvSpPr txBox="1">
            <a:spLocks noGrp="1"/>
          </p:cNvSpPr>
          <p:nvPr>
            <p:ph type="sldNum" idx="12"/>
          </p:nvPr>
        </p:nvSpPr>
        <p:spPr>
          <a:xfrm>
            <a:off x="-75" y="0"/>
            <a:ext cx="669600" cy="1140000"/>
          </a:xfrm>
          <a:prstGeom prst="rect">
            <a:avLst/>
          </a:prstGeom>
          <a:noFill/>
          <a:ln>
            <a:noFill/>
          </a:ln>
        </p:spPr>
        <p:txBody>
          <a:bodyPr spcFirstLastPara="1" wrap="square" lIns="91425" tIns="91425" rIns="91425" bIns="91425" anchor="b" anchorCtr="0">
            <a:noAutofit/>
          </a:bodyPr>
          <a:lstStyle>
            <a:lvl1pPr lvl="0" algn="ctr" rtl="0">
              <a:buNone/>
              <a:defRPr sz="2400">
                <a:solidFill>
                  <a:srgbClr val="FFFFFF"/>
                </a:solidFill>
                <a:latin typeface="Tahoma" panose="020B0604030504040204" pitchFamily="34" charset="0"/>
                <a:ea typeface="Tahoma" panose="020B0604030504040204" pitchFamily="34" charset="0"/>
                <a:cs typeface="Tahoma" panose="020B0604030504040204" pitchFamily="34" charset="0"/>
                <a:sym typeface="Dosis"/>
              </a:defRPr>
            </a:lvl1pPr>
            <a:lvl2pPr lvl="1" algn="ctr" rtl="0">
              <a:buNone/>
              <a:defRPr sz="2400">
                <a:solidFill>
                  <a:srgbClr val="FFFFFF"/>
                </a:solidFill>
                <a:latin typeface="Dosis"/>
                <a:ea typeface="Dosis"/>
                <a:cs typeface="Dosis"/>
                <a:sym typeface="Dosis"/>
              </a:defRPr>
            </a:lvl2pPr>
            <a:lvl3pPr lvl="2" algn="ctr" rtl="0">
              <a:buNone/>
              <a:defRPr sz="2400">
                <a:solidFill>
                  <a:srgbClr val="FFFFFF"/>
                </a:solidFill>
                <a:latin typeface="Dosis"/>
                <a:ea typeface="Dosis"/>
                <a:cs typeface="Dosis"/>
                <a:sym typeface="Dosis"/>
              </a:defRPr>
            </a:lvl3pPr>
            <a:lvl4pPr lvl="3" algn="ctr" rtl="0">
              <a:buNone/>
              <a:defRPr sz="2400">
                <a:solidFill>
                  <a:srgbClr val="FFFFFF"/>
                </a:solidFill>
                <a:latin typeface="Dosis"/>
                <a:ea typeface="Dosis"/>
                <a:cs typeface="Dosis"/>
                <a:sym typeface="Dosis"/>
              </a:defRPr>
            </a:lvl4pPr>
            <a:lvl5pPr lvl="4" algn="ctr" rtl="0">
              <a:buNone/>
              <a:defRPr sz="2400">
                <a:solidFill>
                  <a:srgbClr val="FFFFFF"/>
                </a:solidFill>
                <a:latin typeface="Dosis"/>
                <a:ea typeface="Dosis"/>
                <a:cs typeface="Dosis"/>
                <a:sym typeface="Dosis"/>
              </a:defRPr>
            </a:lvl5pPr>
            <a:lvl6pPr lvl="5" algn="ctr" rtl="0">
              <a:buNone/>
              <a:defRPr sz="2400">
                <a:solidFill>
                  <a:srgbClr val="FFFFFF"/>
                </a:solidFill>
                <a:latin typeface="Dosis"/>
                <a:ea typeface="Dosis"/>
                <a:cs typeface="Dosis"/>
                <a:sym typeface="Dosis"/>
              </a:defRPr>
            </a:lvl6pPr>
            <a:lvl7pPr lvl="6" algn="ctr" rtl="0">
              <a:buNone/>
              <a:defRPr sz="2400">
                <a:solidFill>
                  <a:srgbClr val="FFFFFF"/>
                </a:solidFill>
                <a:latin typeface="Dosis"/>
                <a:ea typeface="Dosis"/>
                <a:cs typeface="Dosis"/>
                <a:sym typeface="Dosis"/>
              </a:defRPr>
            </a:lvl7pPr>
            <a:lvl8pPr lvl="7" algn="ctr" rtl="0">
              <a:buNone/>
              <a:defRPr sz="2400">
                <a:solidFill>
                  <a:srgbClr val="FFFFFF"/>
                </a:solidFill>
                <a:latin typeface="Dosis"/>
                <a:ea typeface="Dosis"/>
                <a:cs typeface="Dosis"/>
                <a:sym typeface="Dosis"/>
              </a:defRPr>
            </a:lvl8pPr>
            <a:lvl9pPr lvl="8" algn="ctr" rtl="0">
              <a:buNone/>
              <a:defRPr sz="2400">
                <a:solidFill>
                  <a:srgbClr val="FFFFFF"/>
                </a:solidFill>
                <a:latin typeface="Dosis"/>
                <a:ea typeface="Dosis"/>
                <a:cs typeface="Dosis"/>
                <a:sym typeface="Dosis"/>
              </a:defRPr>
            </a:lvl9pPr>
          </a:lstStyle>
          <a:p>
            <a:fld id="{00000000-1234-1234-1234-123412341234}" type="slidenum">
              <a:rPr lang="en" smtClean="0"/>
              <a:pPr/>
              <a:t>‹#›</a:t>
            </a:fld>
            <a:endParaRPr lang="en" dirty="0"/>
          </a:p>
        </p:txBody>
      </p:sp>
      <p:sp>
        <p:nvSpPr>
          <p:cNvPr id="3" name="TextBox 2">
            <a:extLst>
              <a:ext uri="{FF2B5EF4-FFF2-40B4-BE49-F238E27FC236}">
                <a16:creationId xmlns:a16="http://schemas.microsoft.com/office/drawing/2014/main" id="{B74ECE5D-DDC7-4CE8-BD8B-EB065A32ED58}"/>
              </a:ext>
            </a:extLst>
          </p:cNvPr>
          <p:cNvSpPr txBox="1"/>
          <p:nvPr>
            <p:extLst>
              <p:ext uri="{1162E1C5-73C7-4A58-AE30-91384D911F3F}">
                <p184:classification xmlns:p184="http://schemas.microsoft.com/office/powerpoint/2018/4/main" val="hdr"/>
              </p:ext>
            </p:extLst>
          </p:nvPr>
        </p:nvSpPr>
        <p:spPr>
          <a:xfrm>
            <a:off x="4192588" y="63500"/>
            <a:ext cx="787400" cy="152400"/>
          </a:xfrm>
          <a:prstGeom prst="rect">
            <a:avLst/>
          </a:prstGeom>
        </p:spPr>
        <p:txBody>
          <a:bodyPr horzOverflow="overflow" lIns="0" tIns="0" rIns="0" bIns="0">
            <a:spAutoFit/>
          </a:bodyPr>
          <a:lstStyle/>
          <a:p>
            <a:pPr algn="l"/>
            <a:r>
              <a:rPr lang="en-US" sz="1000">
                <a:solidFill>
                  <a:srgbClr val="737373"/>
                </a:solidFill>
                <a:latin typeface="Calibri" panose="020F0502020204030204" pitchFamily="34" charset="0"/>
                <a:cs typeface="Calibri" panose="020F0502020204030204" pitchFamily="34" charset="0"/>
              </a:rPr>
              <a:t>Serco Business</a:t>
            </a: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7" r:id="rId3"/>
    <p:sldLayoutId id="2147483659" r:id="rId4"/>
    <p:sldLayoutId id="2147483660" r:id="rId5"/>
    <p:sldLayoutId id="2147483661" r:id="rId6"/>
    <p:sldLayoutId id="2147483662"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ahoma" panose="020B0604030504040204" pitchFamily="34" charset="0"/>
          <a:ea typeface="Tahoma" panose="020B0604030504040204" pitchFamily="34" charset="0"/>
          <a:cs typeface="Tahoma" panose="020B060403050404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ahoma" panose="020B0604030504040204" pitchFamily="34" charset="0"/>
          <a:ea typeface="Tahoma" panose="020B0604030504040204" pitchFamily="34" charset="0"/>
          <a:cs typeface="Tahoma" panose="020B060403050404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14.png"/><Relationship Id="rId4" Type="http://schemas.microsoft.com/office/2007/relationships/hdphoto" Target="../media/hdphoto4.wdp"/><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4.png"/><Relationship Id="rId12" Type="http://schemas.microsoft.com/office/2007/relationships/hdphoto" Target="../media/hdphoto9.wdp"/><Relationship Id="rId2" Type="http://schemas.openxmlformats.org/officeDocument/2006/relationships/notesSlide" Target="../notesSlides/notesSlide11.xml"/><Relationship Id="rId16" Type="http://schemas.microsoft.com/office/2007/relationships/hdphoto" Target="../media/hdphoto11.wdp"/><Relationship Id="rId1" Type="http://schemas.openxmlformats.org/officeDocument/2006/relationships/slideLayout" Target="../slideLayouts/slideLayout5.xml"/><Relationship Id="rId6" Type="http://schemas.microsoft.com/office/2007/relationships/hdphoto" Target="../media/hdphoto6.wdp"/><Relationship Id="rId11" Type="http://schemas.openxmlformats.org/officeDocument/2006/relationships/image" Target="../media/image26.png"/><Relationship Id="rId5" Type="http://schemas.openxmlformats.org/officeDocument/2006/relationships/image" Target="../media/image23.png"/><Relationship Id="rId15" Type="http://schemas.openxmlformats.org/officeDocument/2006/relationships/image" Target="../media/image28.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25.png"/><Relationship Id="rId14" Type="http://schemas.microsoft.com/office/2007/relationships/hdphoto" Target="../media/hdphoto10.wdp"/></Relationships>
</file>

<file path=ppt/slides/_rels/slide12.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hyperlink" Target="https://giphy.com/"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gi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6.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microsoft.com/office/2007/relationships/hdphoto" Target="../media/hdphoto4.wdp"/><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8.png"/><Relationship Id="rId3" Type="http://schemas.openxmlformats.org/officeDocument/2006/relationships/image" Target="../media/image17.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14.png"/><Relationship Id="rId4" Type="http://schemas.microsoft.com/office/2007/relationships/hdphoto" Target="../media/hdphoto4.wdp"/><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9.png"/><Relationship Id="rId3" Type="http://schemas.openxmlformats.org/officeDocument/2006/relationships/image" Target="../media/image17.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14.png"/><Relationship Id="rId4" Type="http://schemas.microsoft.com/office/2007/relationships/hdphoto" Target="../media/hdphoto4.wdp"/><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14.png"/><Relationship Id="rId4" Type="http://schemas.microsoft.com/office/2007/relationships/hdphoto" Target="../media/hdphoto4.wdp"/><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72" name="Google Shape;72;p12"/>
          <p:cNvSpPr txBox="1">
            <a:spLocks noGrp="1"/>
          </p:cNvSpPr>
          <p:nvPr>
            <p:ph type="ctrTitle"/>
          </p:nvPr>
        </p:nvSpPr>
        <p:spPr>
          <a:xfrm>
            <a:off x="685800" y="2525225"/>
            <a:ext cx="53097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t>ADHD</a:t>
            </a:r>
            <a:endParaRPr dirty="0"/>
          </a:p>
        </p:txBody>
      </p:sp>
      <p:pic>
        <p:nvPicPr>
          <p:cNvPr id="1032" name="Picture 8" descr="Related image">
            <a:extLst>
              <a:ext uri="{FF2B5EF4-FFF2-40B4-BE49-F238E27FC236}">
                <a16:creationId xmlns:a16="http://schemas.microsoft.com/office/drawing/2014/main" id="{A494FA56-CCBF-4ED0-8C3C-B99AC95F486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593" b="75370" l="9910" r="89990">
                        <a14:foregroundMark x1="65766" y1="38056" x2="65766" y2="38056"/>
                        <a14:foregroundMark x1="55455" y1="48796" x2="55455" y2="48796"/>
                      </a14:backgroundRemoval>
                    </a14:imgEffect>
                  </a14:imgLayer>
                </a14:imgProps>
              </a:ext>
              <a:ext uri="{28A0092B-C50C-407E-A947-70E740481C1C}">
                <a14:useLocalDpi xmlns:a14="http://schemas.microsoft.com/office/drawing/2010/main" val="0"/>
              </a:ext>
            </a:extLst>
          </a:blip>
          <a:srcRect b="23881"/>
          <a:stretch/>
        </p:blipFill>
        <p:spPr bwMode="auto">
          <a:xfrm>
            <a:off x="3554926" y="1811896"/>
            <a:ext cx="1846753" cy="15197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6C8B7D-573D-4CB4-A1BB-D0857F73FAFA}"/>
              </a:ext>
            </a:extLst>
          </p:cNvPr>
          <p:cNvPicPr>
            <a:picLocks noChangeAspect="1"/>
          </p:cNvPicPr>
          <p:nvPr/>
        </p:nvPicPr>
        <p:blipFill>
          <a:blip r:embed="rId3">
            <a:duotone>
              <a:prstClr val="black"/>
              <a:srgbClr val="00C6BB">
                <a:tint val="45000"/>
                <a:satMod val="400000"/>
              </a:srgbClr>
            </a:duotone>
            <a:extLst>
              <a:ext uri="{BEBA8EAE-BF5A-486C-A8C5-ECC9F3942E4B}">
                <a14:imgProps xmlns:a14="http://schemas.microsoft.com/office/drawing/2010/main">
                  <a14:imgLayer r:embed="rId4">
                    <a14:imgEffect>
                      <a14:backgroundRemoval t="381" b="99239" l="1064" r="97979">
                        <a14:foregroundMark x1="18830" y1="40228" x2="12660" y2="44289"/>
                        <a14:foregroundMark x1="12660" y1="44289" x2="10851" y2="36929"/>
                        <a14:foregroundMark x1="10851" y1="36929" x2="17979" y2="37056"/>
                        <a14:foregroundMark x1="17979" y1="37056" x2="19574" y2="46574"/>
                        <a14:foregroundMark x1="19574" y1="46574" x2="13085" y2="50381"/>
                        <a14:foregroundMark x1="13085" y1="50381" x2="6170" y2="43909"/>
                        <a14:foregroundMark x1="6170" y1="43909" x2="9681" y2="36168"/>
                        <a14:foregroundMark x1="9681" y1="36168" x2="16064" y2="34772"/>
                        <a14:foregroundMark x1="16064" y1="34772" x2="20000" y2="42513"/>
                        <a14:foregroundMark x1="20000" y1="42513" x2="17021" y2="50254"/>
                        <a14:foregroundMark x1="17021" y1="50254" x2="10638" y2="51523"/>
                        <a14:foregroundMark x1="10638" y1="51523" x2="10638" y2="51523"/>
                        <a14:foregroundMark x1="25851" y1="42005" x2="21702" y2="34010"/>
                        <a14:foregroundMark x1="21702" y1="34010" x2="15532" y2="30964"/>
                        <a14:foregroundMark x1="15532" y1="30964" x2="9574" y2="31472"/>
                        <a14:foregroundMark x1="9574" y1="31472" x2="3830" y2="35025"/>
                        <a14:foregroundMark x1="3830" y1="35025" x2="851" y2="41624"/>
                        <a14:foregroundMark x1="851" y1="41624" x2="1383" y2="48858"/>
                        <a14:foregroundMark x1="1383" y1="48858" x2="6702" y2="54061"/>
                        <a14:foregroundMark x1="6702" y1="54061" x2="12553" y2="55330"/>
                        <a14:foregroundMark x1="12553" y1="55330" x2="19149" y2="55076"/>
                        <a14:foregroundMark x1="19149" y1="55076" x2="22447" y2="49239"/>
                        <a14:foregroundMark x1="22447" y1="49239" x2="28936" y2="46066"/>
                        <a14:foregroundMark x1="28936" y1="46066" x2="28830" y2="38706"/>
                        <a14:foregroundMark x1="28830" y1="38706" x2="23511" y2="33249"/>
                        <a14:foregroundMark x1="23511" y1="33249" x2="10426" y2="31218"/>
                        <a14:foregroundMark x1="10426" y1="31218" x2="2553" y2="34518"/>
                        <a14:foregroundMark x1="2553" y1="34518" x2="4362" y2="43782"/>
                        <a14:foregroundMark x1="4362" y1="43782" x2="13723" y2="49619"/>
                        <a14:foregroundMark x1="13723" y1="49619" x2="19574" y2="43909"/>
                        <a14:foregroundMark x1="19574" y1="43909" x2="12021" y2="37817"/>
                        <a14:foregroundMark x1="12021" y1="37817" x2="6702" y2="42766"/>
                        <a14:foregroundMark x1="6702" y1="42766" x2="9681" y2="48858"/>
                        <a14:foregroundMark x1="9681" y1="48858" x2="17872" y2="51523"/>
                        <a14:foregroundMark x1="17872" y1="51523" x2="19362" y2="43782"/>
                        <a14:foregroundMark x1="19362" y1="43782" x2="13404" y2="42893"/>
                        <a14:foregroundMark x1="13404" y1="42893" x2="12340" y2="43528"/>
                        <a14:foregroundMark x1="3723" y1="37056" x2="3298" y2="49365"/>
                        <a14:foregroundMark x1="26170" y1="79822" x2="19574" y2="81218"/>
                        <a14:foregroundMark x1="19574" y1="81218" x2="12021" y2="78426"/>
                        <a14:foregroundMark x1="12021" y1="78426" x2="10851" y2="68909"/>
                        <a14:foregroundMark x1="10851" y1="68909" x2="17553" y2="64848"/>
                        <a14:foregroundMark x1="17553" y1="64848" x2="23298" y2="70305"/>
                        <a14:foregroundMark x1="23298" y1="70305" x2="30213" y2="66624"/>
                        <a14:foregroundMark x1="30213" y1="66624" x2="25000" y2="63198"/>
                        <a14:foregroundMark x1="25000" y1="63198" x2="22234" y2="71827"/>
                        <a14:foregroundMark x1="22234" y1="71827" x2="18298" y2="77157"/>
                        <a14:foregroundMark x1="18298" y1="77157" x2="11383" y2="76396"/>
                        <a14:foregroundMark x1="11383" y1="76396" x2="6596" y2="71320"/>
                        <a14:foregroundMark x1="6596" y1="71320" x2="6596" y2="78807"/>
                        <a14:foregroundMark x1="6596" y1="78807" x2="10532" y2="85406"/>
                        <a14:foregroundMark x1="15937" y1="86123" x2="16277" y2="86168"/>
                        <a14:foregroundMark x1="10532" y1="85406" x2="15934" y2="86122"/>
                        <a14:foregroundMark x1="16277" y1="86168" x2="28830" y2="80711"/>
                        <a14:foregroundMark x1="28830" y1="80711" x2="32447" y2="66117"/>
                        <a14:foregroundMark x1="32447" y1="66117" x2="28511" y2="60787"/>
                        <a14:foregroundMark x1="28511" y1="60787" x2="3830" y2="70431"/>
                        <a14:foregroundMark x1="3830" y1="70431" x2="7766" y2="85279"/>
                        <a14:foregroundMark x1="18100" y1="88801" x2="20426" y2="89594"/>
                        <a14:foregroundMark x1="7766" y1="85279" x2="13863" y2="87357"/>
                        <a14:foregroundMark x1="20426" y1="89594" x2="30426" y2="81853"/>
                        <a14:foregroundMark x1="30426" y1="81853" x2="31489" y2="78046"/>
                        <a14:foregroundMark x1="49255" y1="86802" x2="42021" y2="79695"/>
                        <a14:foregroundMark x1="42021" y1="79695" x2="41809" y2="71701"/>
                        <a14:foregroundMark x1="41809" y1="71701" x2="46064" y2="66751"/>
                        <a14:foregroundMark x1="46064" y1="66751" x2="54043" y2="68274"/>
                        <a14:foregroundMark x1="54043" y1="68274" x2="58936" y2="76777"/>
                        <a14:foregroundMark x1="58936" y1="76777" x2="56809" y2="84391"/>
                        <a14:foregroundMark x1="56809" y1="84391" x2="50957" y2="86421"/>
                        <a14:foregroundMark x1="50957" y1="86421" x2="51915" y2="78046"/>
                        <a14:foregroundMark x1="51915" y1="78046" x2="59149" y2="75127"/>
                        <a14:foregroundMark x1="59149" y1="75127" x2="65000" y2="75888"/>
                        <a14:foregroundMark x1="65000" y1="75888" x2="62766" y2="68401"/>
                        <a14:foregroundMark x1="62766" y1="68401" x2="55745" y2="67766"/>
                        <a14:foregroundMark x1="55745" y1="67766" x2="47340" y2="81980"/>
                        <a14:foregroundMark x1="47340" y1="81980" x2="42766" y2="77665"/>
                        <a14:foregroundMark x1="42766" y1="77665" x2="41383" y2="69289"/>
                        <a14:foregroundMark x1="41383" y1="69289" x2="38511" y2="76904"/>
                        <a14:foregroundMark x1="38511" y1="76904" x2="39894" y2="83756"/>
                        <a14:foregroundMark x1="44061" y1="90542" x2="45426" y2="92766"/>
                        <a14:foregroundMark x1="39894" y1="83756" x2="44048" y2="90522"/>
                        <a14:foregroundMark x1="68191" y1="87183" x2="53830" y2="89594"/>
                        <a14:foregroundMark x1="53830" y1="89594" x2="47766" y2="86929"/>
                        <a14:foregroundMark x1="47766" y1="86929" x2="43936" y2="80711"/>
                        <a14:foregroundMark x1="43936" y1="80711" x2="42766" y2="66244"/>
                        <a14:foregroundMark x1="42766" y1="66244" x2="49574" y2="64340"/>
                        <a14:foregroundMark x1="49574" y1="64340" x2="64255" y2="66878"/>
                        <a14:foregroundMark x1="67872" y1="67259" x2="71702" y2="75761"/>
                        <a14:foregroundMark x1="71702" y1="75761" x2="71702" y2="83376"/>
                        <a14:foregroundMark x1="71702" y1="83376" x2="68511" y2="90102"/>
                        <a14:foregroundMark x1="67385" y1="90221" x2="66433" y2="90321"/>
                        <a14:foregroundMark x1="68723" y1="82741" x2="64574" y2="74365"/>
                        <a14:foregroundMark x1="64574" y1="74365" x2="45319" y2="69797"/>
                        <a14:foregroundMark x1="45319" y1="69797" x2="38191" y2="65609"/>
                        <a14:foregroundMark x1="42340" y1="79061" x2="40106" y2="86675"/>
                        <a14:foregroundMark x1="40106" y1="86675" x2="37684" y2="74155"/>
                        <a14:foregroundMark x1="37820" y1="68268" x2="38404" y2="64721"/>
                        <a14:foregroundMark x1="37518" y1="70100" x2="37813" y2="68312"/>
                        <a14:foregroundMark x1="7021" y1="68909" x2="2340" y2="73477"/>
                        <a14:foregroundMark x1="2340" y1="73477" x2="2340" y2="73604"/>
                        <a14:foregroundMark x1="47021" y1="74365" x2="61277" y2="79569"/>
                        <a14:foregroundMark x1="49275" y1="90736" x2="50165" y2="90736"/>
                        <a14:foregroundMark x1="46170" y1="90736" x2="49275" y2="90736"/>
                        <a14:foregroundMark x1="40064" y1="91531" x2="39574" y2="91244"/>
                        <a14:foregroundMark x1="42177" y1="92767" x2="42303" y2="92841"/>
                        <a14:foregroundMark x1="45426" y1="94670" x2="43133" y2="93327"/>
                        <a14:foregroundMark x1="39574" y1="91244" x2="37021" y2="84645"/>
                        <a14:foregroundMark x1="37021" y1="84645" x2="36915" y2="77284"/>
                        <a14:foregroundMark x1="36915" y1="77284" x2="37660" y2="76015"/>
                        <a14:foregroundMark x1="62872" y1="78426" x2="56915" y2="87056"/>
                        <a14:foregroundMark x1="56915" y1="87056" x2="65000" y2="83629"/>
                        <a14:foregroundMark x1="65000" y1="83629" x2="65213" y2="75635"/>
                        <a14:foregroundMark x1="65213" y1="75635" x2="67660" y2="67766"/>
                        <a14:foregroundMark x1="67660" y1="67766" x2="62021" y2="64086"/>
                        <a14:foregroundMark x1="62021" y1="64086" x2="41809" y2="63706"/>
                        <a14:foregroundMark x1="41809" y1="63706" x2="48085" y2="62310"/>
                        <a14:foregroundMark x1="48085" y1="62310" x2="67021" y2="66117"/>
                        <a14:foregroundMark x1="67021" y1="66117" x2="70426" y2="72589"/>
                        <a14:foregroundMark x1="70426" y1="72589" x2="65532" y2="68401"/>
                        <a14:foregroundMark x1="65532" y1="68401" x2="70851" y2="64467"/>
                        <a14:foregroundMark x1="70851" y1="64467" x2="74894" y2="58503"/>
                        <a14:foregroundMark x1="74894" y1="58503" x2="66383" y2="77284"/>
                        <a14:foregroundMark x1="66383" y1="77284" x2="70994" y2="89856"/>
                        <a14:foregroundMark x1="47570" y1="94199" x2="45638" y2="94416"/>
                        <a14:foregroundMark x1="41772" y1="91812" x2="39043" y2="89975"/>
                        <a14:foregroundMark x1="42146" y1="92064" x2="42012" y2="91974"/>
                        <a14:foregroundMark x1="45638" y1="94416" x2="43293" y2="92837"/>
                        <a14:foregroundMark x1="39043" y1="89975" x2="37340" y2="82234"/>
                        <a14:foregroundMark x1="37887" y1="70121" x2="38085" y2="65736"/>
                        <a14:foregroundMark x1="37340" y1="82234" x2="37705" y2="74139"/>
                        <a14:foregroundMark x1="38085" y1="65736" x2="40000" y2="66497"/>
                        <a14:foregroundMark x1="70426" y1="65863" x2="63830" y2="63325"/>
                        <a14:foregroundMark x1="63830" y1="63325" x2="39255" y2="61929"/>
                        <a14:foregroundMark x1="70106" y1="65228" x2="48404" y2="64086"/>
                        <a14:foregroundMark x1="48404" y1="64086" x2="42872" y2="60914"/>
                        <a14:foregroundMark x1="42872" y1="60914" x2="38723" y2="60914"/>
                        <a14:foregroundMark x1="45000" y1="62310" x2="50957" y2="61675"/>
                        <a14:foregroundMark x1="50957" y1="61675" x2="68617" y2="63706"/>
                        <a14:foregroundMark x1="49255" y1="63706" x2="46596" y2="61929"/>
                        <a14:foregroundMark x1="49681" y1="61675" x2="45000" y2="61041"/>
                        <a14:foregroundMark x1="39255" y1="83376" x2="37340" y2="90102"/>
                        <a14:foregroundMark x1="37340" y1="90102" x2="37021" y2="90355"/>
                        <a14:foregroundMark x1="43642" y1="91768" x2="44255" y2="91878"/>
                        <a14:foregroundMark x1="42906" y1="91637" x2="43421" y2="91729"/>
                        <a14:foregroundMark x1="37872" y1="90736" x2="40250" y2="91161"/>
                        <a14:foregroundMark x1="44255" y1="91878" x2="44574" y2="94543"/>
                        <a14:foregroundMark x1="37234" y1="87817" x2="37021" y2="86929"/>
                        <a14:foregroundMark x1="44894" y1="99746" x2="44574" y2="99365"/>
                        <a14:foregroundMark x1="95106" y1="56472" x2="92766" y2="50000"/>
                        <a14:foregroundMark x1="92766" y1="50000" x2="95851" y2="65228"/>
                        <a14:foregroundMark x1="95851" y1="65228" x2="90957" y2="41878"/>
                        <a14:foregroundMark x1="90957" y1="41878" x2="93085" y2="54822"/>
                        <a14:foregroundMark x1="93085" y1="54822" x2="90745" y2="61929"/>
                        <a14:foregroundMark x1="90745" y1="61929" x2="88723" y2="52665"/>
                        <a14:foregroundMark x1="88723" y1="52665" x2="92021" y2="45051"/>
                        <a14:foregroundMark x1="92021" y1="45051" x2="97979" y2="50381"/>
                        <a14:foregroundMark x1="97979" y1="50381" x2="98191" y2="59010"/>
                        <a14:foregroundMark x1="98191" y1="59010" x2="96809" y2="62944"/>
                        <a14:foregroundMark x1="83085" y1="21447" x2="75000" y2="18528"/>
                        <a14:foregroundMark x1="75000" y1="18528" x2="71915" y2="25000"/>
                        <a14:foregroundMark x1="71915" y1="25000" x2="79574" y2="26650"/>
                        <a14:foregroundMark x1="79574" y1="26650" x2="85426" y2="21701"/>
                        <a14:foregroundMark x1="85426" y1="21701" x2="85745" y2="14721"/>
                        <a14:foregroundMark x1="85745" y1="14721" x2="78298" y2="7234"/>
                        <a14:foregroundMark x1="78298" y1="7234" x2="70319" y2="8503"/>
                        <a14:foregroundMark x1="70319" y1="8503" x2="66596" y2="15736"/>
                        <a14:foregroundMark x1="66596" y1="15736" x2="76809" y2="22716"/>
                        <a14:foregroundMark x1="76809" y1="22716" x2="83191" y2="22843"/>
                        <a14:foregroundMark x1="83191" y1="22843" x2="89043" y2="21827"/>
                        <a14:foregroundMark x1="89043" y1="21827" x2="90745" y2="13325"/>
                        <a14:foregroundMark x1="90745" y1="13325" x2="84787" y2="10787"/>
                        <a14:foregroundMark x1="84787" y1="10787" x2="78404" y2="11421"/>
                        <a14:foregroundMark x1="78404" y1="11421" x2="72979" y2="15355"/>
                        <a14:foregroundMark x1="72979" y1="15355" x2="71277" y2="22462"/>
                        <a14:foregroundMark x1="71277" y1="22462" x2="76915" y2="24873"/>
                        <a14:foregroundMark x1="76915" y1="24873" x2="83936" y2="24873"/>
                        <a14:foregroundMark x1="83936" y1="24873" x2="87447" y2="17259"/>
                        <a14:foregroundMark x1="87447" y1="17259" x2="82660" y2="12183"/>
                        <a14:foregroundMark x1="82660" y1="12183" x2="76383" y2="13071"/>
                        <a14:foregroundMark x1="76383" y1="13071" x2="75000" y2="20558"/>
                        <a14:foregroundMark x1="75000" y1="20558" x2="75426" y2="20939"/>
                        <a14:foregroundMark x1="92128" y1="23096" x2="95745" y2="17259"/>
                        <a14:foregroundMark x1="95745" y1="17259" x2="93723" y2="9518"/>
                        <a14:foregroundMark x1="93723" y1="9518" x2="88511" y2="5711"/>
                        <a14:foregroundMark x1="88511" y1="5711" x2="81383" y2="5711"/>
                        <a14:foregroundMark x1="36064" y1="17893" x2="28511" y2="17893"/>
                        <a14:foregroundMark x1="28511" y1="17893" x2="24468" y2="11168"/>
                        <a14:foregroundMark x1="24468" y1="11168" x2="30957" y2="3299"/>
                        <a14:foregroundMark x1="30957" y1="3299" x2="37553" y2="2792"/>
                        <a14:foregroundMark x1="37553" y1="2792" x2="44574" y2="9264"/>
                        <a14:foregroundMark x1="44574" y1="9264" x2="43723" y2="16751"/>
                        <a14:foregroundMark x1="43723" y1="16751" x2="34255" y2="23477"/>
                        <a14:foregroundMark x1="34255" y1="23477" x2="26809" y2="24239"/>
                        <a14:foregroundMark x1="26809" y1="24239" x2="21489" y2="20178"/>
                        <a14:foregroundMark x1="21489" y1="20178" x2="18511" y2="13832"/>
                        <a14:foregroundMark x1="18511" y1="13832" x2="21277" y2="7487"/>
                        <a14:foregroundMark x1="21277" y1="7487" x2="28085" y2="2411"/>
                        <a14:foregroundMark x1="28085" y1="2411" x2="35000" y2="1015"/>
                        <a14:foregroundMark x1="35000" y1="1015" x2="41064" y2="2030"/>
                        <a14:foregroundMark x1="41064" y1="2030" x2="46383" y2="6091"/>
                        <a14:foregroundMark x1="46383" y1="6091" x2="47979" y2="13325"/>
                        <a14:foregroundMark x1="47979" y1="13325" x2="44362" y2="19670"/>
                        <a14:foregroundMark x1="44362" y1="19670" x2="32660" y2="25254"/>
                        <a14:foregroundMark x1="32660" y1="25254" x2="26170" y2="26015"/>
                        <a14:foregroundMark x1="26170" y1="26015" x2="16809" y2="15609"/>
                        <a14:foregroundMark x1="16809" y1="15609" x2="23191" y2="3173"/>
                        <a14:foregroundMark x1="23191" y1="3173" x2="26489" y2="381"/>
                        <a14:foregroundMark x1="24362" y1="44924" x2="18191" y2="39975"/>
                        <a14:foregroundMark x1="18191" y1="39975" x2="16702" y2="39340"/>
                        <a14:foregroundMark x1="78404" y1="76269" x2="80426" y2="77157"/>
                        <a14:foregroundMark x1="43006" y1="94924" x2="43191" y2="94924"/>
                        <a14:foregroundMark x1="43511" y1="94924" x2="43023" y2="94924"/>
                        <a14:foregroundMark x1="36809" y1="84898" x2="37447" y2="90482"/>
                        <a14:foregroundMark x1="36915" y1="86929" x2="37128" y2="85914"/>
                        <a14:foregroundMark x1="43852" y1="95539" x2="43936" y2="95305"/>
                        <a14:foregroundMark x1="44255" y1="94416" x2="43821" y2="95624"/>
                        <a14:foregroundMark x1="44468" y1="96447" x2="44396" y2="97824"/>
                        <a14:foregroundMark x1="50613" y1="91717" x2="48830" y2="91497"/>
                        <a14:foregroundMark x1="69894" y1="92132" x2="49574" y2="91751"/>
                        <a14:foregroundMark x1="70319" y1="91751" x2="70106" y2="92132"/>
                        <a14:foregroundMark x1="70745" y1="67640" x2="70532" y2="65228"/>
                        <a14:foregroundMark x1="4468" y1="79188" x2="1277" y2="72716"/>
                        <a14:foregroundMark x1="1277" y1="72716" x2="3617" y2="66117"/>
                        <a14:foregroundMark x1="3617" y1="66117" x2="9255" y2="64467"/>
                        <a14:foregroundMark x1="11408" y1="61766" x2="13404" y2="59264"/>
                        <a14:foregroundMark x1="9255" y1="64467" x2="9452" y2="64220"/>
                        <a14:foregroundMark x1="13404" y1="59264" x2="19255" y2="61548"/>
                        <a14:foregroundMark x1="19255" y1="61548" x2="19748" y2="62091"/>
                        <a14:foregroundMark x1="21357" y1="62917" x2="30319" y2="58883"/>
                        <a14:foregroundMark x1="19043" y1="63959" x2="21325" y2="62932"/>
                        <a14:foregroundMark x1="30319" y1="58883" x2="35745" y2="62056"/>
                        <a14:foregroundMark x1="36983" y1="76095" x2="37021" y2="76523"/>
                        <a14:foregroundMark x1="35927" y1="64121" x2="36405" y2="69537"/>
                        <a14:foregroundMark x1="35745" y1="62056" x2="35891" y2="63713"/>
                        <a14:foregroundMark x1="32929" y1="79313" x2="31809" y2="80076"/>
                        <a14:foregroundMark x1="37021" y1="76523" x2="33090" y2="79203"/>
                        <a14:foregroundMark x1="31809" y1="80076" x2="28373" y2="85282"/>
                        <a14:foregroundMark x1="27652" y1="86109" x2="22128" y2="87817"/>
                        <a14:foregroundMark x1="22128" y1="87817" x2="25745" y2="93274"/>
                        <a14:foregroundMark x1="25745" y1="93274" x2="17747" y2="89477"/>
                        <a14:foregroundMark x1="12439" y1="88329" x2="9179" y2="88688"/>
                        <a14:foregroundMark x1="7872" y1="88832" x2="2128" y2="76396"/>
                        <a14:foregroundMark x1="2128" y1="76396" x2="2021" y2="68274"/>
                        <a14:foregroundMark x1="2021" y1="68274" x2="5595" y2="64544"/>
                        <a14:foregroundMark x1="9620" y1="87957" x2="12687" y2="88703"/>
                        <a14:foregroundMark x1="5532" y1="84898" x2="3191" y2="82107"/>
                        <a14:foregroundMark x1="27340" y1="84264" x2="30253" y2="84853"/>
                        <a14:foregroundMark x1="28270" y1="87038" x2="24149" y2="88198"/>
                        <a14:foregroundMark x1="29894" y1="59264" x2="23830" y2="59391"/>
                        <a14:foregroundMark x1="20039" y1="61523" x2="18191" y2="62563"/>
                        <a14:foregroundMark x1="23830" y1="59391" x2="22165" y2="60328"/>
                        <a14:foregroundMark x1="18191" y1="62563" x2="19894" y2="61548"/>
                        <a14:foregroundMark x1="29468" y1="59391" x2="26809" y2="58756"/>
                        <a14:foregroundMark x1="18936" y1="62056" x2="14321" y2="59073"/>
                        <a14:foregroundMark x1="16992" y1="59280" x2="18787" y2="59725"/>
                        <a14:foregroundMark x1="14611" y1="58691" x2="15888" y2="59007"/>
                        <a14:foregroundMark x1="19243" y1="60952" x2="16767" y2="58859"/>
                        <a14:foregroundMark x1="33580" y1="83745" x2="33511" y2="80964"/>
                        <a14:foregroundMark x1="33576" y1="83601" x2="33595" y2="84357"/>
                        <a14:foregroundMark x1="13085" y1="89467" x2="8648" y2="89569"/>
                        <a14:foregroundMark x1="33617" y1="85279" x2="32340" y2="85914"/>
                        <a14:foregroundMark x1="9149" y1="64467" x2="3191" y2="66751"/>
                        <a14:foregroundMark x1="3191" y1="66751" x2="1489" y2="73858"/>
                        <a14:foregroundMark x1="1489" y1="73858" x2="2447" y2="77157"/>
                        <a14:foregroundMark x1="33298" y1="73223" x2="36064" y2="79442"/>
                        <a14:foregroundMark x1="36064" y1="79442" x2="32553" y2="80457"/>
                        <a14:foregroundMark x1="36277" y1="75127" x2="35741" y2="72802"/>
                        <a14:foregroundMark x1="13404" y1="88832" x2="17979" y2="89086"/>
                        <a14:foregroundMark x1="18429" y1="58762" x2="17447" y2="58249"/>
                        <a14:foregroundMark x1="8830" y1="64086" x2="3191" y2="66117"/>
                        <a14:foregroundMark x1="3191" y1="66117" x2="1064" y2="71827"/>
                        <a14:foregroundMark x1="11809" y1="62437" x2="11383" y2="63959"/>
                        <a14:foregroundMark x1="10851" y1="64340" x2="11596" y2="62056"/>
                        <a14:foregroundMark x1="10957" y1="64467" x2="9787" y2="64340"/>
                        <a14:foregroundMark x1="19043" y1="59391" x2="20000" y2="61168"/>
                        <a14:foregroundMark x1="17660" y1="58756" x2="15851" y2="58376"/>
                        <a14:foregroundMark x1="18404" y1="59010" x2="19574" y2="59772"/>
                        <a14:foregroundMark x1="20638" y1="62690" x2="22234" y2="61041"/>
                        <a14:foregroundMark x1="37766" y1="64340" x2="37553" y2="63071"/>
                        <a14:foregroundMark x1="37447" y1="65102" x2="37660" y2="63579"/>
                        <a14:foregroundMark x1="37021" y1="65102" x2="37447" y2="63959"/>
                        <a14:foregroundMark x1="37021" y1="64213" x2="37553" y2="63325"/>
                        <a14:foregroundMark x1="37220" y1="72716" x2="37128" y2="73985"/>
                        <a14:foregroundMark x1="36915" y1="75000" x2="36596" y2="74492"/>
                        <a14:foregroundMark x1="37021" y1="74873" x2="37234" y2="73985"/>
                        <a14:foregroundMark x1="37234" y1="74746" x2="37128" y2="73477"/>
                        <a14:foregroundMark x1="33936" y1="72589" x2="35851" y2="69543"/>
                        <a14:foregroundMark x1="37234" y1="73223" x2="37340" y2="70685"/>
                        <a14:foregroundMark x1="37021" y1="75000" x2="37021" y2="73731"/>
                        <a14:foregroundMark x1="37447" y1="69924" x2="37234" y2="71827"/>
                        <a14:foregroundMark x1="37340" y1="74239" x2="37128" y2="74239"/>
                        <a14:foregroundMark x1="37447" y1="69162" x2="37234" y2="70051"/>
                        <a14:foregroundMark x1="62766" y1="92132" x2="48936" y2="92132"/>
                        <a14:foregroundMark x1="69255" y1="92132" x2="67660" y2="92132"/>
                        <a14:foregroundMark x1="43511" y1="93147" x2="42660" y2="91878"/>
                        <a14:foregroundMark x1="49102" y1="92453" x2="49362" y2="92259"/>
                        <a14:foregroundMark x1="45957" y1="94797" x2="47516" y2="93635"/>
                        <a14:foregroundMark x1="38936" y1="91244" x2="36809" y2="90736"/>
                        <a14:foregroundMark x1="43723" y1="92513" x2="42553" y2="91878"/>
                        <a14:foregroundMark x1="44149" y1="96954" x2="43936" y2="95939"/>
                        <a14:foregroundMark x1="28191" y1="85279" x2="31277" y2="85787"/>
                        <a14:foregroundMark x1="32021" y1="86041" x2="31702" y2="86041"/>
                        <a14:foregroundMark x1="28830" y1="85279" x2="33298" y2="84645"/>
                        <a14:foregroundMark x1="29043" y1="83883" x2="33830" y2="79061"/>
                        <a14:foregroundMark x1="33830" y1="79061" x2="36170" y2="78807"/>
                        <a14:foregroundMark x1="31277" y1="84137" x2="33723" y2="82487"/>
                        <a14:foregroundMark x1="32234" y1="83629" x2="34255" y2="83629"/>
                        <a14:foregroundMark x1="33085" y1="85279" x2="34043" y2="82614"/>
                        <a14:foregroundMark x1="36702" y1="84898" x2="36702" y2="82234"/>
                        <a14:foregroundMark x1="36702" y1="83376" x2="36702" y2="80711"/>
                        <a14:foregroundMark x1="37128" y1="91117" x2="37128" y2="85533"/>
                        <a14:foregroundMark x1="36915" y1="89975" x2="36702" y2="85279"/>
                        <a14:backgroundMark x1="56277" y1="95685" x2="50213" y2="94416"/>
                        <a14:backgroundMark x1="50213" y1="94416" x2="50106" y2="94543"/>
                        <a14:backgroundMark x1="39807" y1="93079" x2="42059" y2="92801"/>
                        <a14:backgroundMark x1="55851" y1="94543" x2="49468" y2="94543"/>
                        <a14:backgroundMark x1="49468" y1="94543" x2="49255" y2="94289"/>
                        <a14:backgroundMark x1="48404" y1="94162" x2="48191" y2="95558"/>
                        <a14:backgroundMark x1="48723" y1="94924" x2="52555" y2="94408"/>
                        <a14:backgroundMark x1="50745" y1="95305" x2="48511" y2="94162"/>
                        <a14:backgroundMark x1="49255" y1="95685" x2="47872" y2="94289"/>
                        <a14:backgroundMark x1="42875" y1="93733" x2="42798" y2="93875"/>
                        <a14:backgroundMark x1="42234" y1="94924" x2="42423" y2="94573"/>
                        <a14:backgroundMark x1="71238" y1="92411" x2="72234" y2="91878"/>
                        <a14:backgroundMark x1="67021" y1="94670" x2="67620" y2="94349"/>
                        <a14:backgroundMark x1="48191" y1="95685" x2="48085" y2="93909"/>
                        <a14:backgroundMark x1="42796" y1="93586" x2="42766" y2="92893"/>
                        <a14:backgroundMark x1="42872" y1="95305" x2="42825" y2="94237"/>
                        <a14:backgroundMark x1="42720" y1="96317" x2="42340" y2="93147"/>
                        <a14:backgroundMark x1="42872" y1="95939" x2="42872" y2="94543"/>
                        <a14:backgroundMark x1="16915" y1="92005" x2="16915" y2="91352"/>
                        <a14:backgroundMark x1="17660" y1="91751" x2="17513" y2="91276"/>
                        <a14:backgroundMark x1="18404" y1="92513" x2="17827" y2="91425"/>
                        <a14:backgroundMark x1="42556" y1="93596" x2="42340" y2="92640"/>
                        <a14:backgroundMark x1="43085" y1="95939" x2="42820" y2="94765"/>
                        <a14:backgroundMark x1="70426" y1="92640" x2="70161" y2="92636"/>
                        <a14:backgroundMark x1="72447" y1="92132" x2="70862" y2="92132"/>
                        <a14:backgroundMark x1="42447" y1="95305" x2="42447" y2="92766"/>
                        <a14:backgroundMark x1="43298" y1="97462" x2="42660" y2="93528"/>
                        <a14:backgroundMark x1="43404" y1="96193" x2="43191" y2="93903"/>
                        <a14:backgroundMark x1="43936" y1="96320" x2="42447" y2="92132"/>
                        <a14:backgroundMark x1="48723" y1="95051" x2="47660" y2="94416"/>
                        <a14:backgroundMark x1="17021" y1="91624" x2="16596" y2="88706"/>
                        <a14:backgroundMark x1="30213" y1="88706" x2="28954" y2="87420"/>
                        <a14:backgroundMark x1="33778" y1="85506" x2="34043" y2="85406"/>
                        <a14:backgroundMark x1="34043" y1="85406" x2="33914" y2="84269"/>
                        <a14:backgroundMark x1="34255" y1="85787" x2="33830" y2="85660"/>
                        <a14:backgroundMark x1="8516" y1="63516" x2="9255" y2="63579"/>
                        <a14:backgroundMark x1="9141" y1="63452" x2="9043" y2="63452"/>
                        <a14:backgroundMark x1="7234" y1="89721" x2="8404" y2="89975"/>
                        <a14:backgroundMark x1="10761" y1="62034" x2="10851" y2="61802"/>
                        <a14:backgroundMark x1="10885" y1="62082" x2="10957" y2="61802"/>
                        <a14:backgroundMark x1="15000" y1="57360" x2="15426" y2="57614"/>
                        <a14:backgroundMark x1="15546" y1="57741" x2="15213" y2="57741"/>
                        <a14:backgroundMark x1="18706" y1="58624" x2="18191" y2="58122"/>
                        <a14:backgroundMark x1="11170" y1="61675" x2="11040" y2="62141"/>
                        <a14:backgroundMark x1="36532" y1="71717" x2="36489" y2="72843"/>
                        <a14:backgroundMark x1="35745" y1="72208" x2="35745" y2="72589"/>
                        <a14:backgroundMark x1="35638" y1="71954" x2="35638" y2="72716"/>
                        <a14:backgroundMark x1="36489" y1="70178" x2="36602" y2="69841"/>
                        <a14:backgroundMark x1="48191" y1="94289" x2="48511" y2="93274"/>
                        <a14:backgroundMark x1="49043" y1="93020" x2="47872" y2="94036"/>
                        <a14:backgroundMark x1="49255" y1="92640" x2="48723" y2="93020"/>
                        <a14:backgroundMark x1="47553" y1="94289" x2="47766" y2="94036"/>
                      </a14:backgroundRemoval>
                    </a14:imgEffect>
                  </a14:imgLayer>
                </a14:imgProps>
              </a:ext>
            </a:extLst>
          </a:blip>
          <a:stretch>
            <a:fillRect/>
          </a:stretch>
        </p:blipFill>
        <p:spPr>
          <a:xfrm>
            <a:off x="3008353" y="12469"/>
            <a:ext cx="6135647" cy="5143500"/>
          </a:xfrm>
          <a:prstGeom prst="rect">
            <a:avLst/>
          </a:prstGeom>
        </p:spPr>
      </p:pic>
      <p:pic>
        <p:nvPicPr>
          <p:cNvPr id="5" name="Picture 4">
            <a:extLst>
              <a:ext uri="{FF2B5EF4-FFF2-40B4-BE49-F238E27FC236}">
                <a16:creationId xmlns:a16="http://schemas.microsoft.com/office/drawing/2014/main" id="{CA0E97BF-2577-4C74-B206-75D59E0A3F75}"/>
              </a:ext>
            </a:extLst>
          </p:cNvPr>
          <p:cNvPicPr>
            <a:picLocks noChangeAspect="1"/>
          </p:cNvPicPr>
          <p:nvPr/>
        </p:nvPicPr>
        <p:blipFill>
          <a:blip r:embed="rId5"/>
          <a:stretch>
            <a:fillRect/>
          </a:stretch>
        </p:blipFill>
        <p:spPr>
          <a:xfrm rot="5400000">
            <a:off x="3304343" y="1550356"/>
            <a:ext cx="1000211" cy="1335603"/>
          </a:xfrm>
          <a:prstGeom prst="rect">
            <a:avLst/>
          </a:prstGeom>
        </p:spPr>
      </p:pic>
      <p:pic>
        <p:nvPicPr>
          <p:cNvPr id="6" name="Picture 5">
            <a:extLst>
              <a:ext uri="{FF2B5EF4-FFF2-40B4-BE49-F238E27FC236}">
                <a16:creationId xmlns:a16="http://schemas.microsoft.com/office/drawing/2014/main" id="{0770799F-C285-4375-8812-EC926772DE8A}"/>
              </a:ext>
            </a:extLst>
          </p:cNvPr>
          <p:cNvPicPr>
            <a:picLocks noChangeAspect="1"/>
          </p:cNvPicPr>
          <p:nvPr/>
        </p:nvPicPr>
        <p:blipFill>
          <a:blip r:embed="rId5"/>
          <a:stretch>
            <a:fillRect/>
          </a:stretch>
        </p:blipFill>
        <p:spPr>
          <a:xfrm rot="5400000">
            <a:off x="3676695" y="1486836"/>
            <a:ext cx="800101" cy="1068392"/>
          </a:xfrm>
          <a:prstGeom prst="rect">
            <a:avLst/>
          </a:prstGeom>
        </p:spPr>
      </p:pic>
      <p:pic>
        <p:nvPicPr>
          <p:cNvPr id="7" name="Picture 6">
            <a:extLst>
              <a:ext uri="{FF2B5EF4-FFF2-40B4-BE49-F238E27FC236}">
                <a16:creationId xmlns:a16="http://schemas.microsoft.com/office/drawing/2014/main" id="{0C6C50C9-3F47-4AD6-9788-2C71DB13662A}"/>
              </a:ext>
            </a:extLst>
          </p:cNvPr>
          <p:cNvPicPr>
            <a:picLocks noChangeAspect="1"/>
          </p:cNvPicPr>
          <p:nvPr/>
        </p:nvPicPr>
        <p:blipFill>
          <a:blip r:embed="rId5"/>
          <a:stretch>
            <a:fillRect/>
          </a:stretch>
        </p:blipFill>
        <p:spPr>
          <a:xfrm rot="5400000">
            <a:off x="3589111" y="1489111"/>
            <a:ext cx="501881" cy="1663399"/>
          </a:xfrm>
          <a:prstGeom prst="rect">
            <a:avLst/>
          </a:prstGeom>
        </p:spPr>
      </p:pic>
      <p:pic>
        <p:nvPicPr>
          <p:cNvPr id="8" name="Picture 7">
            <a:extLst>
              <a:ext uri="{FF2B5EF4-FFF2-40B4-BE49-F238E27FC236}">
                <a16:creationId xmlns:a16="http://schemas.microsoft.com/office/drawing/2014/main" id="{48354DB5-90F3-4C4B-B0EE-DB5D152F4430}"/>
              </a:ext>
            </a:extLst>
          </p:cNvPr>
          <p:cNvPicPr>
            <a:picLocks noChangeAspect="1"/>
          </p:cNvPicPr>
          <p:nvPr/>
        </p:nvPicPr>
        <p:blipFill>
          <a:blip r:embed="rId5"/>
          <a:stretch>
            <a:fillRect/>
          </a:stretch>
        </p:blipFill>
        <p:spPr>
          <a:xfrm rot="5400000">
            <a:off x="4196600" y="2124995"/>
            <a:ext cx="406926" cy="543377"/>
          </a:xfrm>
          <a:prstGeom prst="rect">
            <a:avLst/>
          </a:prstGeom>
        </p:spPr>
      </p:pic>
      <p:pic>
        <p:nvPicPr>
          <p:cNvPr id="9" name="Picture 8">
            <a:extLst>
              <a:ext uri="{FF2B5EF4-FFF2-40B4-BE49-F238E27FC236}">
                <a16:creationId xmlns:a16="http://schemas.microsoft.com/office/drawing/2014/main" id="{BA9D8ECD-742D-43E1-B28E-810D0B4E40EC}"/>
              </a:ext>
            </a:extLst>
          </p:cNvPr>
          <p:cNvPicPr>
            <a:picLocks noChangeAspect="1"/>
          </p:cNvPicPr>
          <p:nvPr/>
        </p:nvPicPr>
        <p:blipFill>
          <a:blip r:embed="rId5"/>
          <a:stretch>
            <a:fillRect/>
          </a:stretch>
        </p:blipFill>
        <p:spPr>
          <a:xfrm rot="19354658">
            <a:off x="4196600" y="2193843"/>
            <a:ext cx="406926" cy="543377"/>
          </a:xfrm>
          <a:prstGeom prst="rect">
            <a:avLst/>
          </a:prstGeom>
        </p:spPr>
      </p:pic>
      <p:pic>
        <p:nvPicPr>
          <p:cNvPr id="10" name="Picture 9">
            <a:extLst>
              <a:ext uri="{FF2B5EF4-FFF2-40B4-BE49-F238E27FC236}">
                <a16:creationId xmlns:a16="http://schemas.microsoft.com/office/drawing/2014/main" id="{62394A20-BF9C-43F9-AE9F-62B3EBDA0017}"/>
              </a:ext>
            </a:extLst>
          </p:cNvPr>
          <p:cNvPicPr>
            <a:picLocks noChangeAspect="1"/>
          </p:cNvPicPr>
          <p:nvPr/>
        </p:nvPicPr>
        <p:blipFill rotWithShape="1">
          <a:blip r:embed="rId5"/>
          <a:srcRect t="-37980" r="30161" b="62005"/>
          <a:stretch/>
        </p:blipFill>
        <p:spPr>
          <a:xfrm rot="5400000">
            <a:off x="4296381" y="1992053"/>
            <a:ext cx="284194" cy="299196"/>
          </a:xfrm>
          <a:prstGeom prst="rect">
            <a:avLst/>
          </a:prstGeom>
        </p:spPr>
      </p:pic>
      <p:pic>
        <p:nvPicPr>
          <p:cNvPr id="11" name="Picture 10">
            <a:extLst>
              <a:ext uri="{FF2B5EF4-FFF2-40B4-BE49-F238E27FC236}">
                <a16:creationId xmlns:a16="http://schemas.microsoft.com/office/drawing/2014/main" id="{60388ED2-E829-48A0-B69B-2554BA46B387}"/>
              </a:ext>
            </a:extLst>
          </p:cNvPr>
          <p:cNvPicPr>
            <a:picLocks noChangeAspect="1"/>
          </p:cNvPicPr>
          <p:nvPr/>
        </p:nvPicPr>
        <p:blipFill>
          <a:blip r:embed="rId6"/>
          <a:stretch>
            <a:fillRect/>
          </a:stretch>
        </p:blipFill>
        <p:spPr>
          <a:xfrm>
            <a:off x="7303900" y="328938"/>
            <a:ext cx="1240240" cy="917972"/>
          </a:xfrm>
          <a:prstGeom prst="rect">
            <a:avLst/>
          </a:prstGeom>
        </p:spPr>
      </p:pic>
      <p:pic>
        <p:nvPicPr>
          <p:cNvPr id="12" name="Picture 11">
            <a:extLst>
              <a:ext uri="{FF2B5EF4-FFF2-40B4-BE49-F238E27FC236}">
                <a16:creationId xmlns:a16="http://schemas.microsoft.com/office/drawing/2014/main" id="{A54C16CE-0D12-4E8A-B565-05D1E08E728A}"/>
              </a:ext>
            </a:extLst>
          </p:cNvPr>
          <p:cNvPicPr>
            <a:picLocks noChangeAspect="1"/>
          </p:cNvPicPr>
          <p:nvPr/>
        </p:nvPicPr>
        <p:blipFill>
          <a:blip r:embed="rId6"/>
          <a:stretch>
            <a:fillRect/>
          </a:stretch>
        </p:blipFill>
        <p:spPr>
          <a:xfrm>
            <a:off x="6983711" y="443238"/>
            <a:ext cx="1240240" cy="917972"/>
          </a:xfrm>
          <a:prstGeom prst="rect">
            <a:avLst/>
          </a:prstGeom>
        </p:spPr>
      </p:pic>
      <p:pic>
        <p:nvPicPr>
          <p:cNvPr id="13" name="Picture 12">
            <a:extLst>
              <a:ext uri="{FF2B5EF4-FFF2-40B4-BE49-F238E27FC236}">
                <a16:creationId xmlns:a16="http://schemas.microsoft.com/office/drawing/2014/main" id="{E9AFCC80-AF82-453B-A1FD-0E63F28B1475}"/>
              </a:ext>
            </a:extLst>
          </p:cNvPr>
          <p:cNvPicPr>
            <a:picLocks noChangeAspect="1"/>
          </p:cNvPicPr>
          <p:nvPr/>
        </p:nvPicPr>
        <p:blipFill>
          <a:blip r:embed="rId6"/>
          <a:stretch>
            <a:fillRect/>
          </a:stretch>
        </p:blipFill>
        <p:spPr>
          <a:xfrm>
            <a:off x="7583572" y="443238"/>
            <a:ext cx="1240239" cy="847326"/>
          </a:xfrm>
          <a:prstGeom prst="rect">
            <a:avLst/>
          </a:prstGeom>
        </p:spPr>
      </p:pic>
      <p:pic>
        <p:nvPicPr>
          <p:cNvPr id="14" name="Picture 13">
            <a:extLst>
              <a:ext uri="{FF2B5EF4-FFF2-40B4-BE49-F238E27FC236}">
                <a16:creationId xmlns:a16="http://schemas.microsoft.com/office/drawing/2014/main" id="{A726DC15-DBD5-4C43-9BD7-B3D063C3F9EE}"/>
              </a:ext>
            </a:extLst>
          </p:cNvPr>
          <p:cNvPicPr>
            <a:picLocks noChangeAspect="1"/>
          </p:cNvPicPr>
          <p:nvPr/>
        </p:nvPicPr>
        <p:blipFill rotWithShape="1">
          <a:blip r:embed="rId7"/>
          <a:srcRect t="23118"/>
          <a:stretch/>
        </p:blipFill>
        <p:spPr>
          <a:xfrm>
            <a:off x="4288879" y="312900"/>
            <a:ext cx="1574979" cy="531607"/>
          </a:xfrm>
          <a:prstGeom prst="rect">
            <a:avLst/>
          </a:prstGeom>
        </p:spPr>
      </p:pic>
      <p:pic>
        <p:nvPicPr>
          <p:cNvPr id="15" name="Picture 14">
            <a:extLst>
              <a:ext uri="{FF2B5EF4-FFF2-40B4-BE49-F238E27FC236}">
                <a16:creationId xmlns:a16="http://schemas.microsoft.com/office/drawing/2014/main" id="{FC0F691F-5C37-497D-8D32-B15078B0A641}"/>
              </a:ext>
            </a:extLst>
          </p:cNvPr>
          <p:cNvPicPr>
            <a:picLocks noChangeAspect="1"/>
          </p:cNvPicPr>
          <p:nvPr/>
        </p:nvPicPr>
        <p:blipFill rotWithShape="1">
          <a:blip r:embed="rId7"/>
          <a:srcRect t="23118"/>
          <a:stretch/>
        </p:blipFill>
        <p:spPr>
          <a:xfrm>
            <a:off x="4527248" y="634954"/>
            <a:ext cx="1068392" cy="531607"/>
          </a:xfrm>
          <a:prstGeom prst="rect">
            <a:avLst/>
          </a:prstGeom>
        </p:spPr>
      </p:pic>
      <p:pic>
        <p:nvPicPr>
          <p:cNvPr id="16" name="Picture 15">
            <a:extLst>
              <a:ext uri="{FF2B5EF4-FFF2-40B4-BE49-F238E27FC236}">
                <a16:creationId xmlns:a16="http://schemas.microsoft.com/office/drawing/2014/main" id="{3B257680-6E10-43EA-ADC2-0EDCC630EE8F}"/>
              </a:ext>
            </a:extLst>
          </p:cNvPr>
          <p:cNvPicPr>
            <a:picLocks noChangeAspect="1"/>
          </p:cNvPicPr>
          <p:nvPr/>
        </p:nvPicPr>
        <p:blipFill>
          <a:blip r:embed="rId8"/>
          <a:stretch>
            <a:fillRect/>
          </a:stretch>
        </p:blipFill>
        <p:spPr>
          <a:xfrm>
            <a:off x="3390100" y="3509258"/>
            <a:ext cx="1485315" cy="769035"/>
          </a:xfrm>
          <a:prstGeom prst="rect">
            <a:avLst/>
          </a:prstGeom>
        </p:spPr>
      </p:pic>
      <p:pic>
        <p:nvPicPr>
          <p:cNvPr id="17" name="Picture 16">
            <a:extLst>
              <a:ext uri="{FF2B5EF4-FFF2-40B4-BE49-F238E27FC236}">
                <a16:creationId xmlns:a16="http://schemas.microsoft.com/office/drawing/2014/main" id="{1A04F813-F1DD-4D2C-A044-58697CE20175}"/>
              </a:ext>
            </a:extLst>
          </p:cNvPr>
          <p:cNvPicPr>
            <a:picLocks noChangeAspect="1"/>
          </p:cNvPicPr>
          <p:nvPr/>
        </p:nvPicPr>
        <p:blipFill>
          <a:blip r:embed="rId8"/>
          <a:stretch>
            <a:fillRect/>
          </a:stretch>
        </p:blipFill>
        <p:spPr>
          <a:xfrm>
            <a:off x="3381790" y="3407090"/>
            <a:ext cx="1630785" cy="629629"/>
          </a:xfrm>
          <a:prstGeom prst="rect">
            <a:avLst/>
          </a:prstGeom>
        </p:spPr>
      </p:pic>
      <p:pic>
        <p:nvPicPr>
          <p:cNvPr id="18" name="Picture 17">
            <a:extLst>
              <a:ext uri="{FF2B5EF4-FFF2-40B4-BE49-F238E27FC236}">
                <a16:creationId xmlns:a16="http://schemas.microsoft.com/office/drawing/2014/main" id="{90A9CD99-9807-4201-A19B-9E765E40967E}"/>
              </a:ext>
            </a:extLst>
          </p:cNvPr>
          <p:cNvPicPr>
            <a:picLocks noChangeAspect="1"/>
          </p:cNvPicPr>
          <p:nvPr/>
        </p:nvPicPr>
        <p:blipFill>
          <a:blip r:embed="rId8"/>
          <a:stretch>
            <a:fillRect/>
          </a:stretch>
        </p:blipFill>
        <p:spPr>
          <a:xfrm>
            <a:off x="3390100" y="3389965"/>
            <a:ext cx="918128" cy="287858"/>
          </a:xfrm>
          <a:prstGeom prst="rect">
            <a:avLst/>
          </a:prstGeom>
        </p:spPr>
      </p:pic>
      <p:pic>
        <p:nvPicPr>
          <p:cNvPr id="19" name="Picture 18">
            <a:extLst>
              <a:ext uri="{FF2B5EF4-FFF2-40B4-BE49-F238E27FC236}">
                <a16:creationId xmlns:a16="http://schemas.microsoft.com/office/drawing/2014/main" id="{3536B4C1-61B4-41CE-A43C-CEACFAF1CADF}"/>
              </a:ext>
            </a:extLst>
          </p:cNvPr>
          <p:cNvPicPr>
            <a:picLocks noChangeAspect="1"/>
          </p:cNvPicPr>
          <p:nvPr/>
        </p:nvPicPr>
        <p:blipFill>
          <a:blip r:embed="rId8"/>
          <a:stretch>
            <a:fillRect/>
          </a:stretch>
        </p:blipFill>
        <p:spPr>
          <a:xfrm>
            <a:off x="4197182" y="3292054"/>
            <a:ext cx="918128" cy="287858"/>
          </a:xfrm>
          <a:prstGeom prst="rect">
            <a:avLst/>
          </a:prstGeom>
        </p:spPr>
      </p:pic>
      <p:pic>
        <p:nvPicPr>
          <p:cNvPr id="20" name="Picture 19">
            <a:extLst>
              <a:ext uri="{FF2B5EF4-FFF2-40B4-BE49-F238E27FC236}">
                <a16:creationId xmlns:a16="http://schemas.microsoft.com/office/drawing/2014/main" id="{9997F4C5-6665-4E8B-85E8-01DE369AFA17}"/>
              </a:ext>
            </a:extLst>
          </p:cNvPr>
          <p:cNvPicPr>
            <a:picLocks noChangeAspect="1"/>
          </p:cNvPicPr>
          <p:nvPr/>
        </p:nvPicPr>
        <p:blipFill>
          <a:blip r:embed="rId8"/>
          <a:stretch>
            <a:fillRect/>
          </a:stretch>
        </p:blipFill>
        <p:spPr>
          <a:xfrm>
            <a:off x="3542549" y="4092604"/>
            <a:ext cx="1068392" cy="334970"/>
          </a:xfrm>
          <a:prstGeom prst="rect">
            <a:avLst/>
          </a:prstGeom>
        </p:spPr>
      </p:pic>
      <p:pic>
        <p:nvPicPr>
          <p:cNvPr id="21" name="Picture 20">
            <a:extLst>
              <a:ext uri="{FF2B5EF4-FFF2-40B4-BE49-F238E27FC236}">
                <a16:creationId xmlns:a16="http://schemas.microsoft.com/office/drawing/2014/main" id="{764DC92C-6B78-4E10-B00B-D25C2FC9A4F6}"/>
              </a:ext>
            </a:extLst>
          </p:cNvPr>
          <p:cNvPicPr>
            <a:picLocks noChangeAspect="1"/>
          </p:cNvPicPr>
          <p:nvPr/>
        </p:nvPicPr>
        <p:blipFill>
          <a:blip r:embed="rId8"/>
          <a:stretch>
            <a:fillRect/>
          </a:stretch>
        </p:blipFill>
        <p:spPr>
          <a:xfrm>
            <a:off x="4025867" y="3966520"/>
            <a:ext cx="986708" cy="109943"/>
          </a:xfrm>
          <a:prstGeom prst="rect">
            <a:avLst/>
          </a:prstGeom>
        </p:spPr>
      </p:pic>
      <p:pic>
        <p:nvPicPr>
          <p:cNvPr id="22" name="Picture 21">
            <a:extLst>
              <a:ext uri="{FF2B5EF4-FFF2-40B4-BE49-F238E27FC236}">
                <a16:creationId xmlns:a16="http://schemas.microsoft.com/office/drawing/2014/main" id="{C3B90E62-8D65-4DC3-A398-4D3DFBDA9477}"/>
              </a:ext>
            </a:extLst>
          </p:cNvPr>
          <p:cNvPicPr>
            <a:picLocks noChangeAspect="1"/>
          </p:cNvPicPr>
          <p:nvPr/>
        </p:nvPicPr>
        <p:blipFill>
          <a:blip r:embed="rId9"/>
          <a:stretch>
            <a:fillRect/>
          </a:stretch>
        </p:blipFill>
        <p:spPr>
          <a:xfrm rot="16200000">
            <a:off x="5355014" y="3432324"/>
            <a:ext cx="1363760" cy="1068392"/>
          </a:xfrm>
          <a:prstGeom prst="rect">
            <a:avLst/>
          </a:prstGeom>
        </p:spPr>
      </p:pic>
      <p:pic>
        <p:nvPicPr>
          <p:cNvPr id="23" name="Picture 22">
            <a:extLst>
              <a:ext uri="{FF2B5EF4-FFF2-40B4-BE49-F238E27FC236}">
                <a16:creationId xmlns:a16="http://schemas.microsoft.com/office/drawing/2014/main" id="{4DFC6CCE-316E-41DE-A3DB-99DEBFBEDF86}"/>
              </a:ext>
            </a:extLst>
          </p:cNvPr>
          <p:cNvPicPr>
            <a:picLocks noChangeAspect="1"/>
          </p:cNvPicPr>
          <p:nvPr/>
        </p:nvPicPr>
        <p:blipFill>
          <a:blip r:embed="rId9"/>
          <a:stretch>
            <a:fillRect/>
          </a:stretch>
        </p:blipFill>
        <p:spPr>
          <a:xfrm rot="16200000">
            <a:off x="6268472" y="3230493"/>
            <a:ext cx="657942" cy="853048"/>
          </a:xfrm>
          <a:prstGeom prst="rect">
            <a:avLst/>
          </a:prstGeom>
        </p:spPr>
      </p:pic>
      <p:pic>
        <p:nvPicPr>
          <p:cNvPr id="24" name="Picture 23">
            <a:extLst>
              <a:ext uri="{FF2B5EF4-FFF2-40B4-BE49-F238E27FC236}">
                <a16:creationId xmlns:a16="http://schemas.microsoft.com/office/drawing/2014/main" id="{C21CE341-6FBE-41B1-B787-E89A6DEA6C00}"/>
              </a:ext>
            </a:extLst>
          </p:cNvPr>
          <p:cNvPicPr>
            <a:picLocks noChangeAspect="1"/>
          </p:cNvPicPr>
          <p:nvPr/>
        </p:nvPicPr>
        <p:blipFill>
          <a:blip r:embed="rId9"/>
          <a:stretch>
            <a:fillRect/>
          </a:stretch>
        </p:blipFill>
        <p:spPr>
          <a:xfrm rot="16200000">
            <a:off x="6382772" y="3344793"/>
            <a:ext cx="657942" cy="853048"/>
          </a:xfrm>
          <a:prstGeom prst="rect">
            <a:avLst/>
          </a:prstGeom>
        </p:spPr>
      </p:pic>
      <p:pic>
        <p:nvPicPr>
          <p:cNvPr id="25" name="Picture 24">
            <a:extLst>
              <a:ext uri="{FF2B5EF4-FFF2-40B4-BE49-F238E27FC236}">
                <a16:creationId xmlns:a16="http://schemas.microsoft.com/office/drawing/2014/main" id="{79295171-2465-4175-B003-DF7F1C5B8331}"/>
              </a:ext>
            </a:extLst>
          </p:cNvPr>
          <p:cNvPicPr>
            <a:picLocks noChangeAspect="1"/>
          </p:cNvPicPr>
          <p:nvPr/>
        </p:nvPicPr>
        <p:blipFill>
          <a:blip r:embed="rId9"/>
          <a:stretch>
            <a:fillRect/>
          </a:stretch>
        </p:blipFill>
        <p:spPr>
          <a:xfrm rot="16200000">
            <a:off x="6555372" y="3903525"/>
            <a:ext cx="669520" cy="923954"/>
          </a:xfrm>
          <a:prstGeom prst="rect">
            <a:avLst/>
          </a:prstGeom>
        </p:spPr>
      </p:pic>
      <p:pic>
        <p:nvPicPr>
          <p:cNvPr id="26" name="Picture 25">
            <a:extLst>
              <a:ext uri="{FF2B5EF4-FFF2-40B4-BE49-F238E27FC236}">
                <a16:creationId xmlns:a16="http://schemas.microsoft.com/office/drawing/2014/main" id="{B4354A1E-14ED-4083-AE65-7DF8FD3ADD66}"/>
              </a:ext>
            </a:extLst>
          </p:cNvPr>
          <p:cNvPicPr>
            <a:picLocks noChangeAspect="1"/>
          </p:cNvPicPr>
          <p:nvPr/>
        </p:nvPicPr>
        <p:blipFill>
          <a:blip r:embed="rId9"/>
          <a:stretch>
            <a:fillRect/>
          </a:stretch>
        </p:blipFill>
        <p:spPr>
          <a:xfrm rot="16200000">
            <a:off x="5427317" y="3776589"/>
            <a:ext cx="657942" cy="853048"/>
          </a:xfrm>
          <a:prstGeom prst="rect">
            <a:avLst/>
          </a:prstGeom>
        </p:spPr>
      </p:pic>
      <p:pic>
        <p:nvPicPr>
          <p:cNvPr id="27" name="Picture 26">
            <a:extLst>
              <a:ext uri="{FF2B5EF4-FFF2-40B4-BE49-F238E27FC236}">
                <a16:creationId xmlns:a16="http://schemas.microsoft.com/office/drawing/2014/main" id="{C5D36008-6304-4E19-BBD1-410015BA521F}"/>
              </a:ext>
            </a:extLst>
          </p:cNvPr>
          <p:cNvPicPr>
            <a:picLocks noChangeAspect="1"/>
          </p:cNvPicPr>
          <p:nvPr/>
        </p:nvPicPr>
        <p:blipFill>
          <a:blip r:embed="rId9"/>
          <a:stretch>
            <a:fillRect/>
          </a:stretch>
        </p:blipFill>
        <p:spPr>
          <a:xfrm rot="16200000">
            <a:off x="6795101" y="3626259"/>
            <a:ext cx="224722" cy="853048"/>
          </a:xfrm>
          <a:prstGeom prst="rect">
            <a:avLst/>
          </a:prstGeom>
        </p:spPr>
      </p:pic>
      <p:pic>
        <p:nvPicPr>
          <p:cNvPr id="28" name="Picture 27">
            <a:extLst>
              <a:ext uri="{FF2B5EF4-FFF2-40B4-BE49-F238E27FC236}">
                <a16:creationId xmlns:a16="http://schemas.microsoft.com/office/drawing/2014/main" id="{D4622E2E-0248-4534-B845-99D47BB6B048}"/>
              </a:ext>
            </a:extLst>
          </p:cNvPr>
          <p:cNvPicPr>
            <a:picLocks noChangeAspect="1"/>
          </p:cNvPicPr>
          <p:nvPr/>
        </p:nvPicPr>
        <p:blipFill>
          <a:blip r:embed="rId9"/>
          <a:stretch>
            <a:fillRect/>
          </a:stretch>
        </p:blipFill>
        <p:spPr>
          <a:xfrm rot="16200000" flipH="1">
            <a:off x="6811847" y="3852359"/>
            <a:ext cx="227477" cy="853048"/>
          </a:xfrm>
          <a:prstGeom prst="rect">
            <a:avLst/>
          </a:prstGeom>
        </p:spPr>
      </p:pic>
      <p:pic>
        <p:nvPicPr>
          <p:cNvPr id="29" name="Picture 28">
            <a:extLst>
              <a:ext uri="{FF2B5EF4-FFF2-40B4-BE49-F238E27FC236}">
                <a16:creationId xmlns:a16="http://schemas.microsoft.com/office/drawing/2014/main" id="{46C47CDF-9CE6-4DFD-8A5A-262D4F902CCC}"/>
              </a:ext>
            </a:extLst>
          </p:cNvPr>
          <p:cNvPicPr>
            <a:picLocks noChangeAspect="1"/>
          </p:cNvPicPr>
          <p:nvPr/>
        </p:nvPicPr>
        <p:blipFill>
          <a:blip r:embed="rId9"/>
          <a:stretch>
            <a:fillRect/>
          </a:stretch>
        </p:blipFill>
        <p:spPr>
          <a:xfrm rot="16200000">
            <a:off x="6867119" y="3582499"/>
            <a:ext cx="138125" cy="853048"/>
          </a:xfrm>
          <a:prstGeom prst="rect">
            <a:avLst/>
          </a:prstGeom>
        </p:spPr>
      </p:pic>
      <p:pic>
        <p:nvPicPr>
          <p:cNvPr id="30" name="Picture 29">
            <a:extLst>
              <a:ext uri="{FF2B5EF4-FFF2-40B4-BE49-F238E27FC236}">
                <a16:creationId xmlns:a16="http://schemas.microsoft.com/office/drawing/2014/main" id="{2F7F078C-BB0E-478F-A4EE-3FF96FB881DF}"/>
              </a:ext>
            </a:extLst>
          </p:cNvPr>
          <p:cNvPicPr>
            <a:picLocks noChangeAspect="1"/>
          </p:cNvPicPr>
          <p:nvPr/>
        </p:nvPicPr>
        <p:blipFill>
          <a:blip r:embed="rId10"/>
          <a:stretch>
            <a:fillRect/>
          </a:stretch>
        </p:blipFill>
        <p:spPr>
          <a:xfrm>
            <a:off x="7768484" y="2069870"/>
            <a:ext cx="1055327" cy="1510042"/>
          </a:xfrm>
          <a:prstGeom prst="rect">
            <a:avLst/>
          </a:prstGeom>
        </p:spPr>
      </p:pic>
      <p:pic>
        <p:nvPicPr>
          <p:cNvPr id="31" name="Picture 30">
            <a:extLst>
              <a:ext uri="{FF2B5EF4-FFF2-40B4-BE49-F238E27FC236}">
                <a16:creationId xmlns:a16="http://schemas.microsoft.com/office/drawing/2014/main" id="{48CFCAEC-0538-4703-B2F6-E4EBE7136069}"/>
              </a:ext>
            </a:extLst>
          </p:cNvPr>
          <p:cNvPicPr>
            <a:picLocks noChangeAspect="1"/>
          </p:cNvPicPr>
          <p:nvPr/>
        </p:nvPicPr>
        <p:blipFill>
          <a:blip r:embed="rId10"/>
          <a:stretch>
            <a:fillRect/>
          </a:stretch>
        </p:blipFill>
        <p:spPr>
          <a:xfrm>
            <a:off x="8088673" y="2102877"/>
            <a:ext cx="1055327" cy="1510042"/>
          </a:xfrm>
          <a:prstGeom prst="rect">
            <a:avLst/>
          </a:prstGeom>
        </p:spPr>
      </p:pic>
      <p:pic>
        <p:nvPicPr>
          <p:cNvPr id="32" name="Picture 31">
            <a:extLst>
              <a:ext uri="{FF2B5EF4-FFF2-40B4-BE49-F238E27FC236}">
                <a16:creationId xmlns:a16="http://schemas.microsoft.com/office/drawing/2014/main" id="{1795D12F-43CE-4B34-9460-99ED57CB445A}"/>
              </a:ext>
            </a:extLst>
          </p:cNvPr>
          <p:cNvPicPr>
            <a:picLocks noChangeAspect="1"/>
          </p:cNvPicPr>
          <p:nvPr/>
        </p:nvPicPr>
        <p:blipFill>
          <a:blip r:embed="rId9"/>
          <a:stretch>
            <a:fillRect/>
          </a:stretch>
        </p:blipFill>
        <p:spPr>
          <a:xfrm rot="16200000">
            <a:off x="5806496" y="3930491"/>
            <a:ext cx="657942" cy="853048"/>
          </a:xfrm>
          <a:prstGeom prst="rect">
            <a:avLst/>
          </a:prstGeom>
        </p:spPr>
      </p:pic>
      <p:pic>
        <p:nvPicPr>
          <p:cNvPr id="34" name="Picture 33">
            <a:extLst>
              <a:ext uri="{FF2B5EF4-FFF2-40B4-BE49-F238E27FC236}">
                <a16:creationId xmlns:a16="http://schemas.microsoft.com/office/drawing/2014/main" id="{1083EA02-7339-4902-93E5-96611F79D8BA}"/>
              </a:ext>
            </a:extLst>
          </p:cNvPr>
          <p:cNvPicPr>
            <a:picLocks noChangeAspect="1"/>
          </p:cNvPicPr>
          <p:nvPr/>
        </p:nvPicPr>
        <p:blipFill>
          <a:blip r:embed="rId11"/>
          <a:stretch>
            <a:fillRect/>
          </a:stretch>
        </p:blipFill>
        <p:spPr>
          <a:xfrm>
            <a:off x="5241156" y="2191363"/>
            <a:ext cx="1897111" cy="461459"/>
          </a:xfrm>
          <a:prstGeom prst="rect">
            <a:avLst/>
          </a:prstGeom>
        </p:spPr>
      </p:pic>
      <p:pic>
        <p:nvPicPr>
          <p:cNvPr id="35" name="Picture 34">
            <a:extLst>
              <a:ext uri="{FF2B5EF4-FFF2-40B4-BE49-F238E27FC236}">
                <a16:creationId xmlns:a16="http://schemas.microsoft.com/office/drawing/2014/main" id="{6B633BC6-138B-4B73-A16B-2AC7D680BF71}"/>
              </a:ext>
            </a:extLst>
          </p:cNvPr>
          <p:cNvPicPr>
            <a:picLocks noChangeAspect="1"/>
          </p:cNvPicPr>
          <p:nvPr/>
        </p:nvPicPr>
        <p:blipFill>
          <a:blip r:embed="rId11"/>
          <a:stretch>
            <a:fillRect/>
          </a:stretch>
        </p:blipFill>
        <p:spPr>
          <a:xfrm>
            <a:off x="5740305" y="2054512"/>
            <a:ext cx="1397962" cy="340045"/>
          </a:xfrm>
          <a:prstGeom prst="rect">
            <a:avLst/>
          </a:prstGeom>
        </p:spPr>
      </p:pic>
      <p:pic>
        <p:nvPicPr>
          <p:cNvPr id="36" name="Picture 35">
            <a:extLst>
              <a:ext uri="{FF2B5EF4-FFF2-40B4-BE49-F238E27FC236}">
                <a16:creationId xmlns:a16="http://schemas.microsoft.com/office/drawing/2014/main" id="{3757584E-BAA9-4116-8FEA-E6777843FD3E}"/>
              </a:ext>
            </a:extLst>
          </p:cNvPr>
          <p:cNvPicPr>
            <a:picLocks noChangeAspect="1"/>
          </p:cNvPicPr>
          <p:nvPr/>
        </p:nvPicPr>
        <p:blipFill>
          <a:blip r:embed="rId11"/>
          <a:stretch>
            <a:fillRect/>
          </a:stretch>
        </p:blipFill>
        <p:spPr>
          <a:xfrm>
            <a:off x="5112270" y="2126121"/>
            <a:ext cx="621719" cy="462634"/>
          </a:xfrm>
          <a:prstGeom prst="rect">
            <a:avLst/>
          </a:prstGeom>
        </p:spPr>
      </p:pic>
      <p:pic>
        <p:nvPicPr>
          <p:cNvPr id="37" name="Picture 36">
            <a:extLst>
              <a:ext uri="{FF2B5EF4-FFF2-40B4-BE49-F238E27FC236}">
                <a16:creationId xmlns:a16="http://schemas.microsoft.com/office/drawing/2014/main" id="{92BC48DA-B7BA-49A0-B2D2-1C813EAA8D2C}"/>
              </a:ext>
            </a:extLst>
          </p:cNvPr>
          <p:cNvPicPr>
            <a:picLocks noChangeAspect="1"/>
          </p:cNvPicPr>
          <p:nvPr/>
        </p:nvPicPr>
        <p:blipFill>
          <a:blip r:embed="rId12"/>
          <a:stretch>
            <a:fillRect/>
          </a:stretch>
        </p:blipFill>
        <p:spPr>
          <a:xfrm rot="10800000">
            <a:off x="2681725" y="1775192"/>
            <a:ext cx="374669" cy="1042049"/>
          </a:xfrm>
          <a:prstGeom prst="rect">
            <a:avLst/>
          </a:prstGeom>
        </p:spPr>
      </p:pic>
      <p:sp>
        <p:nvSpPr>
          <p:cNvPr id="38" name="TextBox 37">
            <a:extLst>
              <a:ext uri="{FF2B5EF4-FFF2-40B4-BE49-F238E27FC236}">
                <a16:creationId xmlns:a16="http://schemas.microsoft.com/office/drawing/2014/main" id="{B1750736-0C18-4345-BFC2-2623CA177897}"/>
              </a:ext>
            </a:extLst>
          </p:cNvPr>
          <p:cNvSpPr txBox="1"/>
          <p:nvPr/>
        </p:nvSpPr>
        <p:spPr>
          <a:xfrm>
            <a:off x="62617" y="1514912"/>
            <a:ext cx="2875967" cy="3323987"/>
          </a:xfrm>
          <a:prstGeom prst="rect">
            <a:avLst/>
          </a:prstGeom>
          <a:noFill/>
        </p:spPr>
        <p:txBody>
          <a:bodyPr wrap="square" rtlCol="0">
            <a:spAutoFit/>
          </a:bodyPr>
          <a:lstStyle/>
          <a:p>
            <a:r>
              <a:rPr lang="en-GB" sz="2100" dirty="0">
                <a:solidFill>
                  <a:schemeClr val="accent1"/>
                </a:solidFill>
              </a:rPr>
              <a:t>Some people </a:t>
            </a:r>
            <a:r>
              <a:rPr lang="en-GB" sz="2100" dirty="0"/>
              <a:t>with ADHD have other</a:t>
            </a:r>
          </a:p>
          <a:p>
            <a:r>
              <a:rPr lang="en-GB" sz="2100" dirty="0">
                <a:solidFill>
                  <a:schemeClr val="accent1"/>
                </a:solidFill>
              </a:rPr>
              <a:t>issues</a:t>
            </a:r>
            <a:r>
              <a:rPr lang="en-GB" sz="2100" dirty="0"/>
              <a:t> present </a:t>
            </a:r>
            <a:r>
              <a:rPr lang="en-GB" sz="2100" dirty="0">
                <a:solidFill>
                  <a:schemeClr val="accent1"/>
                </a:solidFill>
              </a:rPr>
              <a:t>additionally.</a:t>
            </a:r>
            <a:endParaRPr lang="en-GB" sz="2100" dirty="0"/>
          </a:p>
          <a:p>
            <a:endParaRPr lang="en-GB" sz="2100" dirty="0"/>
          </a:p>
          <a:p>
            <a:r>
              <a:rPr lang="en-GB" sz="2100" dirty="0"/>
              <a:t>Some therefore struggle with </a:t>
            </a:r>
            <a:r>
              <a:rPr lang="en-GB" sz="2100" dirty="0">
                <a:solidFill>
                  <a:schemeClr val="accent1"/>
                </a:solidFill>
              </a:rPr>
              <a:t>processing information </a:t>
            </a:r>
            <a:r>
              <a:rPr lang="en-GB" sz="2100" dirty="0"/>
              <a:t>&amp;</a:t>
            </a:r>
            <a:r>
              <a:rPr lang="en-GB" sz="2100" dirty="0">
                <a:solidFill>
                  <a:schemeClr val="accent1"/>
                </a:solidFill>
              </a:rPr>
              <a:t> confidence </a:t>
            </a:r>
            <a:r>
              <a:rPr lang="en-GB" sz="2100" dirty="0"/>
              <a:t>for instance. </a:t>
            </a:r>
          </a:p>
        </p:txBody>
      </p:sp>
      <p:sp>
        <p:nvSpPr>
          <p:cNvPr id="39" name="TextBox 38">
            <a:extLst>
              <a:ext uri="{FF2B5EF4-FFF2-40B4-BE49-F238E27FC236}">
                <a16:creationId xmlns:a16="http://schemas.microsoft.com/office/drawing/2014/main" id="{50FCACD8-EC11-B940-98AE-6ECD87D55C67}"/>
              </a:ext>
            </a:extLst>
          </p:cNvPr>
          <p:cNvSpPr txBox="1"/>
          <p:nvPr/>
        </p:nvSpPr>
        <p:spPr>
          <a:xfrm>
            <a:off x="4981264" y="1901129"/>
            <a:ext cx="2553020" cy="923330"/>
          </a:xfrm>
          <a:prstGeom prst="rect">
            <a:avLst/>
          </a:prstGeom>
          <a:noFill/>
        </p:spPr>
        <p:txBody>
          <a:bodyPr wrap="square" rtlCol="0">
            <a:spAutoFit/>
          </a:bodyPr>
          <a:lstStyle/>
          <a:p>
            <a:pPr algn="ctr"/>
            <a:r>
              <a:rPr lang="en-GB" sz="2700" dirty="0"/>
              <a:t>Other Difficulties</a:t>
            </a:r>
          </a:p>
        </p:txBody>
      </p:sp>
      <p:sp>
        <p:nvSpPr>
          <p:cNvPr id="40" name="TextBox 39">
            <a:extLst>
              <a:ext uri="{FF2B5EF4-FFF2-40B4-BE49-F238E27FC236}">
                <a16:creationId xmlns:a16="http://schemas.microsoft.com/office/drawing/2014/main" id="{FB19248D-C21F-664C-90E4-BB563803B658}"/>
              </a:ext>
            </a:extLst>
          </p:cNvPr>
          <p:cNvSpPr txBox="1"/>
          <p:nvPr/>
        </p:nvSpPr>
        <p:spPr>
          <a:xfrm>
            <a:off x="5115310" y="3708787"/>
            <a:ext cx="2553020" cy="461665"/>
          </a:xfrm>
          <a:prstGeom prst="rect">
            <a:avLst/>
          </a:prstGeom>
          <a:noFill/>
        </p:spPr>
        <p:txBody>
          <a:bodyPr wrap="square" rtlCol="0">
            <a:spAutoFit/>
          </a:bodyPr>
          <a:lstStyle/>
          <a:p>
            <a:pPr algn="ctr"/>
            <a:r>
              <a:rPr lang="en-GB" sz="2400" dirty="0"/>
              <a:t>Confidence </a:t>
            </a:r>
          </a:p>
        </p:txBody>
      </p:sp>
      <p:sp>
        <p:nvSpPr>
          <p:cNvPr id="41" name="TextBox 40">
            <a:extLst>
              <a:ext uri="{FF2B5EF4-FFF2-40B4-BE49-F238E27FC236}">
                <a16:creationId xmlns:a16="http://schemas.microsoft.com/office/drawing/2014/main" id="{485CA1A5-7CBF-1743-8488-65FAF5A5FF12}"/>
              </a:ext>
            </a:extLst>
          </p:cNvPr>
          <p:cNvSpPr txBox="1"/>
          <p:nvPr/>
        </p:nvSpPr>
        <p:spPr>
          <a:xfrm>
            <a:off x="2881711" y="3632009"/>
            <a:ext cx="2553020" cy="461665"/>
          </a:xfrm>
          <a:prstGeom prst="rect">
            <a:avLst/>
          </a:prstGeom>
          <a:noFill/>
        </p:spPr>
        <p:txBody>
          <a:bodyPr wrap="square" rtlCol="0">
            <a:spAutoFit/>
          </a:bodyPr>
          <a:lstStyle/>
          <a:p>
            <a:pPr algn="ctr"/>
            <a:r>
              <a:rPr lang="en-GB" sz="2400" dirty="0"/>
              <a:t>Multi-Tasking</a:t>
            </a:r>
          </a:p>
        </p:txBody>
      </p:sp>
      <p:sp>
        <p:nvSpPr>
          <p:cNvPr id="42" name="TextBox 41">
            <a:extLst>
              <a:ext uri="{FF2B5EF4-FFF2-40B4-BE49-F238E27FC236}">
                <a16:creationId xmlns:a16="http://schemas.microsoft.com/office/drawing/2014/main" id="{341690A3-AA38-A14A-B87A-1FC129D96A5D}"/>
              </a:ext>
            </a:extLst>
          </p:cNvPr>
          <p:cNvSpPr txBox="1"/>
          <p:nvPr/>
        </p:nvSpPr>
        <p:spPr>
          <a:xfrm>
            <a:off x="2571037" y="1781868"/>
            <a:ext cx="2553020" cy="900246"/>
          </a:xfrm>
          <a:prstGeom prst="rect">
            <a:avLst/>
          </a:prstGeom>
          <a:noFill/>
        </p:spPr>
        <p:txBody>
          <a:bodyPr wrap="square" rtlCol="0">
            <a:spAutoFit/>
          </a:bodyPr>
          <a:lstStyle/>
          <a:p>
            <a:pPr algn="ctr"/>
            <a:r>
              <a:rPr lang="en-GB" sz="2625" dirty="0"/>
              <a:t>Speech </a:t>
            </a:r>
          </a:p>
          <a:p>
            <a:pPr algn="ctr"/>
            <a:r>
              <a:rPr lang="en-GB" sz="2625" dirty="0"/>
              <a:t>Issues</a:t>
            </a:r>
          </a:p>
        </p:txBody>
      </p:sp>
      <p:sp>
        <p:nvSpPr>
          <p:cNvPr id="44" name="TextBox 43">
            <a:extLst>
              <a:ext uri="{FF2B5EF4-FFF2-40B4-BE49-F238E27FC236}">
                <a16:creationId xmlns:a16="http://schemas.microsoft.com/office/drawing/2014/main" id="{1714C01F-8037-FB4C-885A-A960D700962C}"/>
              </a:ext>
            </a:extLst>
          </p:cNvPr>
          <p:cNvSpPr txBox="1"/>
          <p:nvPr/>
        </p:nvSpPr>
        <p:spPr>
          <a:xfrm>
            <a:off x="6637063" y="461109"/>
            <a:ext cx="2553020" cy="900246"/>
          </a:xfrm>
          <a:prstGeom prst="rect">
            <a:avLst/>
          </a:prstGeom>
          <a:noFill/>
        </p:spPr>
        <p:txBody>
          <a:bodyPr wrap="square" rtlCol="0">
            <a:spAutoFit/>
          </a:bodyPr>
          <a:lstStyle/>
          <a:p>
            <a:pPr algn="ctr"/>
            <a:r>
              <a:rPr lang="en-GB" sz="2625" dirty="0"/>
              <a:t>Processing Speed</a:t>
            </a:r>
          </a:p>
        </p:txBody>
      </p:sp>
      <p:sp>
        <p:nvSpPr>
          <p:cNvPr id="45" name="TextBox 44">
            <a:extLst>
              <a:ext uri="{FF2B5EF4-FFF2-40B4-BE49-F238E27FC236}">
                <a16:creationId xmlns:a16="http://schemas.microsoft.com/office/drawing/2014/main" id="{C65C544F-6FE3-9744-BF07-A6F162BB3AD7}"/>
              </a:ext>
            </a:extLst>
          </p:cNvPr>
          <p:cNvSpPr txBox="1"/>
          <p:nvPr/>
        </p:nvSpPr>
        <p:spPr>
          <a:xfrm>
            <a:off x="7010842" y="2287735"/>
            <a:ext cx="2553020" cy="1015663"/>
          </a:xfrm>
          <a:prstGeom prst="rect">
            <a:avLst/>
          </a:prstGeom>
          <a:noFill/>
        </p:spPr>
        <p:txBody>
          <a:bodyPr wrap="square" rtlCol="0">
            <a:spAutoFit/>
          </a:bodyPr>
          <a:lstStyle/>
          <a:p>
            <a:pPr algn="ctr"/>
            <a:r>
              <a:rPr lang="en-GB" sz="3000" dirty="0"/>
              <a:t>Mental </a:t>
            </a:r>
          </a:p>
          <a:p>
            <a:pPr algn="ctr"/>
            <a:r>
              <a:rPr lang="en-GB" sz="3000" dirty="0"/>
              <a:t>Health</a:t>
            </a:r>
          </a:p>
        </p:txBody>
      </p:sp>
      <p:pic>
        <p:nvPicPr>
          <p:cNvPr id="4" name="Picture 3">
            <a:extLst>
              <a:ext uri="{FF2B5EF4-FFF2-40B4-BE49-F238E27FC236}">
                <a16:creationId xmlns:a16="http://schemas.microsoft.com/office/drawing/2014/main" id="{685FA423-72FB-42C0-A2AD-827EF5F197D6}"/>
              </a:ext>
            </a:extLst>
          </p:cNvPr>
          <p:cNvPicPr>
            <a:picLocks noChangeAspect="1"/>
          </p:cNvPicPr>
          <p:nvPr/>
        </p:nvPicPr>
        <p:blipFill>
          <a:blip r:embed="rId13"/>
          <a:stretch>
            <a:fillRect/>
          </a:stretch>
        </p:blipFill>
        <p:spPr>
          <a:xfrm>
            <a:off x="99225" y="40615"/>
            <a:ext cx="2909773" cy="1545817"/>
          </a:xfrm>
          <a:prstGeom prst="rect">
            <a:avLst/>
          </a:prstGeom>
        </p:spPr>
      </p:pic>
      <p:sp>
        <p:nvSpPr>
          <p:cNvPr id="46" name="TextBox 45">
            <a:extLst>
              <a:ext uri="{FF2B5EF4-FFF2-40B4-BE49-F238E27FC236}">
                <a16:creationId xmlns:a16="http://schemas.microsoft.com/office/drawing/2014/main" id="{51B43464-4D89-4078-9A41-7A555DC18BC2}"/>
              </a:ext>
            </a:extLst>
          </p:cNvPr>
          <p:cNvSpPr txBox="1"/>
          <p:nvPr/>
        </p:nvSpPr>
        <p:spPr>
          <a:xfrm>
            <a:off x="3754042" y="233506"/>
            <a:ext cx="2553020" cy="738664"/>
          </a:xfrm>
          <a:prstGeom prst="rect">
            <a:avLst/>
          </a:prstGeom>
          <a:noFill/>
        </p:spPr>
        <p:txBody>
          <a:bodyPr wrap="square" rtlCol="0">
            <a:spAutoFit/>
          </a:bodyPr>
          <a:lstStyle/>
          <a:p>
            <a:pPr algn="ctr"/>
            <a:r>
              <a:rPr lang="en-GB" sz="2100" dirty="0"/>
              <a:t>Processing Information</a:t>
            </a:r>
          </a:p>
        </p:txBody>
      </p:sp>
    </p:spTree>
    <p:extLst>
      <p:ext uri="{BB962C8B-B14F-4D97-AF65-F5344CB8AC3E}">
        <p14:creationId xmlns:p14="http://schemas.microsoft.com/office/powerpoint/2010/main" val="1953183206"/>
      </p:ext>
    </p:extLst>
  </p:cSld>
  <p:clrMapOvr>
    <a:masterClrMapping/>
  </p:clrMapOvr>
  <mc:AlternateContent xmlns:mc="http://schemas.openxmlformats.org/markup-compatibility/2006" xmlns:p14="http://schemas.microsoft.com/office/powerpoint/2010/main">
    <mc:Choice Requires="p14">
      <p:transition spd="slow" p14:dur="2000">
        <p:push dir="r"/>
      </p:transition>
    </mc:Choice>
    <mc:Fallback xmlns="">
      <p:transition spd="slow">
        <p:push dir="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A81AF-BB10-45B4-877D-7FE200995885}"/>
              </a:ext>
            </a:extLst>
          </p:cNvPr>
          <p:cNvSpPr>
            <a:spLocks noGrp="1"/>
          </p:cNvSpPr>
          <p:nvPr>
            <p:ph type="title"/>
          </p:nvPr>
        </p:nvSpPr>
        <p:spPr/>
        <p:txBody>
          <a:bodyPr/>
          <a:lstStyle/>
          <a:p>
            <a:r>
              <a:rPr lang="en-GB" sz="3600" dirty="0"/>
              <a:t>Strengths</a:t>
            </a:r>
          </a:p>
        </p:txBody>
      </p:sp>
      <p:sp>
        <p:nvSpPr>
          <p:cNvPr id="7" name="TextBox 6">
            <a:extLst>
              <a:ext uri="{FF2B5EF4-FFF2-40B4-BE49-F238E27FC236}">
                <a16:creationId xmlns:a16="http://schemas.microsoft.com/office/drawing/2014/main" id="{D05D3F9E-224F-4D34-9A1F-D77E5E1CDE7E}"/>
              </a:ext>
            </a:extLst>
          </p:cNvPr>
          <p:cNvSpPr txBox="1"/>
          <p:nvPr/>
        </p:nvSpPr>
        <p:spPr>
          <a:xfrm>
            <a:off x="3703327" y="4764"/>
            <a:ext cx="4816095" cy="4247317"/>
          </a:xfrm>
          <a:prstGeom prst="rect">
            <a:avLst/>
          </a:prstGeom>
          <a:noFill/>
        </p:spPr>
        <p:txBody>
          <a:bodyPr wrap="square" rtlCol="0">
            <a:spAutoFit/>
          </a:bodyPr>
          <a:lstStyle/>
          <a:p>
            <a:pPr marL="257175" indent="-257175" fontAlgn="base">
              <a:buFont typeface="Wingdings" pitchFamily="2" charset="2"/>
              <a:buChar char="q"/>
            </a:pPr>
            <a:r>
              <a:rPr lang="en-GB" sz="2100" dirty="0"/>
              <a:t>Hyper focus</a:t>
            </a:r>
          </a:p>
          <a:p>
            <a:pPr marL="257175" indent="-257175" fontAlgn="base">
              <a:buFont typeface="Wingdings" pitchFamily="2" charset="2"/>
              <a:buChar char="q"/>
            </a:pPr>
            <a:r>
              <a:rPr lang="en-GB" sz="2100" dirty="0">
                <a:solidFill>
                  <a:schemeClr val="accent1"/>
                </a:solidFill>
              </a:rPr>
              <a:t>Resourcefulness</a:t>
            </a:r>
          </a:p>
          <a:p>
            <a:pPr marL="257175" indent="-257175" fontAlgn="base">
              <a:buFont typeface="Wingdings" pitchFamily="2" charset="2"/>
              <a:buChar char="q"/>
            </a:pPr>
            <a:r>
              <a:rPr lang="en-GB" sz="2100" dirty="0"/>
              <a:t>Curiosity</a:t>
            </a:r>
          </a:p>
          <a:p>
            <a:pPr marL="257175" indent="-257175" fontAlgn="base">
              <a:buFont typeface="Wingdings" pitchFamily="2" charset="2"/>
              <a:buChar char="q"/>
            </a:pPr>
            <a:r>
              <a:rPr lang="en-GB" sz="2100" dirty="0">
                <a:solidFill>
                  <a:schemeClr val="accent1"/>
                </a:solidFill>
              </a:rPr>
              <a:t>Creativity</a:t>
            </a:r>
          </a:p>
          <a:p>
            <a:pPr marL="257175" indent="-257175" fontAlgn="base">
              <a:buFont typeface="Wingdings" pitchFamily="2" charset="2"/>
              <a:buChar char="q"/>
            </a:pPr>
            <a:r>
              <a:rPr lang="en-GB" sz="2100" dirty="0"/>
              <a:t>Intuitive thinking</a:t>
            </a:r>
          </a:p>
          <a:p>
            <a:pPr marL="257175" indent="-257175" fontAlgn="base">
              <a:buFont typeface="Wingdings" pitchFamily="2" charset="2"/>
              <a:buChar char="q"/>
            </a:pPr>
            <a:r>
              <a:rPr lang="en-GB" sz="2100" dirty="0">
                <a:solidFill>
                  <a:schemeClr val="accent1"/>
                </a:solidFill>
              </a:rPr>
              <a:t>Quick thinking</a:t>
            </a:r>
          </a:p>
          <a:p>
            <a:pPr marL="257175" indent="-257175" fontAlgn="base">
              <a:buFont typeface="Wingdings" pitchFamily="2" charset="2"/>
              <a:buChar char="q"/>
            </a:pPr>
            <a:r>
              <a:rPr lang="en-GB" sz="2100" dirty="0"/>
              <a:t>Resilience</a:t>
            </a:r>
          </a:p>
          <a:p>
            <a:pPr marL="257175" indent="-257175" fontAlgn="base">
              <a:buFont typeface="Wingdings" pitchFamily="2" charset="2"/>
              <a:buChar char="q"/>
            </a:pPr>
            <a:r>
              <a:rPr lang="en-GB" sz="2100" dirty="0">
                <a:solidFill>
                  <a:schemeClr val="accent1"/>
                </a:solidFill>
              </a:rPr>
              <a:t>Positivity</a:t>
            </a:r>
          </a:p>
          <a:p>
            <a:pPr marL="257175" indent="-257175" fontAlgn="base">
              <a:buFont typeface="Wingdings" pitchFamily="2" charset="2"/>
              <a:buChar char="q"/>
            </a:pPr>
            <a:r>
              <a:rPr lang="en-GB" sz="2100" dirty="0"/>
              <a:t>Boundless enthusiasm</a:t>
            </a:r>
          </a:p>
          <a:p>
            <a:pPr marL="257175" indent="-257175" fontAlgn="base">
              <a:buFont typeface="Wingdings" pitchFamily="2" charset="2"/>
              <a:buChar char="q"/>
            </a:pPr>
            <a:r>
              <a:rPr lang="en-GB" sz="2100" dirty="0">
                <a:solidFill>
                  <a:schemeClr val="accent1"/>
                </a:solidFill>
              </a:rPr>
              <a:t>Sensitivity</a:t>
            </a:r>
          </a:p>
          <a:p>
            <a:pPr marL="342900" indent="-342900">
              <a:buFont typeface="Wingdings" pitchFamily="2" charset="2"/>
              <a:buChar char="q"/>
            </a:pPr>
            <a:endParaRPr lang="en-GB" sz="3000" dirty="0"/>
          </a:p>
          <a:p>
            <a:pPr marL="342900" indent="-342900">
              <a:buFont typeface="Wingdings" pitchFamily="2" charset="2"/>
              <a:buChar char="q"/>
            </a:pPr>
            <a:endParaRPr lang="en-GB" sz="3000" dirty="0"/>
          </a:p>
        </p:txBody>
      </p:sp>
      <p:pic>
        <p:nvPicPr>
          <p:cNvPr id="5" name="Picture 4">
            <a:extLst>
              <a:ext uri="{FF2B5EF4-FFF2-40B4-BE49-F238E27FC236}">
                <a16:creationId xmlns:a16="http://schemas.microsoft.com/office/drawing/2014/main" id="{06E9CCDF-D55E-2243-A52D-7425400FB4D0}"/>
              </a:ext>
            </a:extLst>
          </p:cNvPr>
          <p:cNvPicPr>
            <a:picLocks noChangeAspect="1"/>
          </p:cNvPicPr>
          <p:nvPr/>
        </p:nvPicPr>
        <p:blipFill>
          <a:blip r:embed="rId3">
            <a:duotone>
              <a:srgbClr val="00C6BB">
                <a:shade val="45000"/>
                <a:satMod val="135000"/>
              </a:srgbClr>
              <a:prstClr val="white"/>
            </a:duotone>
            <a:extLst>
              <a:ext uri="{BEBA8EAE-BF5A-486C-A8C5-ECC9F3942E4B}">
                <a14:imgProps xmlns:a14="http://schemas.microsoft.com/office/drawing/2010/main">
                  <a14:imgLayer r:embed="rId4">
                    <a14:imgEffect>
                      <a14:backgroundRemoval t="1000" b="99250" l="10000" r="97000">
                        <a14:foregroundMark x1="73000" y1="29750" x2="62500" y2="12000"/>
                        <a14:foregroundMark x1="62500" y1="12000" x2="42250" y2="1000"/>
                        <a14:foregroundMark x1="42250" y1="1000" x2="31750" y2="7250"/>
                        <a14:foregroundMark x1="74500" y1="23500" x2="64250" y2="7500"/>
                        <a14:foregroundMark x1="64250" y1="7500" x2="76000" y2="23500"/>
                        <a14:foregroundMark x1="76000" y1="23500" x2="77750" y2="43750"/>
                        <a14:foregroundMark x1="77750" y1="43750" x2="68000" y2="81250"/>
                        <a14:foregroundMark x1="68000" y1="81250" x2="85000" y2="95000"/>
                        <a14:foregroundMark x1="44250" y1="96500" x2="28500" y2="97500"/>
                        <a14:foregroundMark x1="70250" y1="94500" x2="90750" y2="98250"/>
                        <a14:foregroundMark x1="84000" y1="98750" x2="97000" y2="99250"/>
                        <a14:foregroundMark x1="62500" y1="9000" x2="65750" y2="7250"/>
                        <a14:foregroundMark x1="65750" y1="6750" x2="76500" y2="22750"/>
                        <a14:foregroundMark x1="76500" y1="22750" x2="76500" y2="24000"/>
                        <a14:foregroundMark x1="74500" y1="28250" x2="69250" y2="9500"/>
                        <a14:foregroundMark x1="69250" y1="9500" x2="57750" y2="1500"/>
                      </a14:backgroundRemoval>
                    </a14:imgEffect>
                  </a14:imgLayer>
                </a14:imgProps>
              </a:ext>
            </a:extLst>
          </a:blip>
          <a:stretch>
            <a:fillRect/>
          </a:stretch>
        </p:blipFill>
        <p:spPr>
          <a:xfrm>
            <a:off x="-238539" y="3238500"/>
            <a:ext cx="1905000" cy="1905000"/>
          </a:xfrm>
          <a:prstGeom prst="rect">
            <a:avLst/>
          </a:prstGeom>
        </p:spPr>
      </p:pic>
      <p:pic>
        <p:nvPicPr>
          <p:cNvPr id="10" name="Picture 9">
            <a:extLst>
              <a:ext uri="{FF2B5EF4-FFF2-40B4-BE49-F238E27FC236}">
                <a16:creationId xmlns:a16="http://schemas.microsoft.com/office/drawing/2014/main" id="{62A76EA4-4ECC-5247-98F5-2925317E966A}"/>
              </a:ext>
            </a:extLst>
          </p:cNvPr>
          <p:cNvPicPr>
            <a:picLocks noChangeAspect="1"/>
          </p:cNvPicPr>
          <p:nvPr/>
        </p:nvPicPr>
        <p:blipFill>
          <a:blip r:embed="rId5">
            <a:duotone>
              <a:srgbClr val="00C6BB">
                <a:shade val="45000"/>
                <a:satMod val="135000"/>
              </a:srgbClr>
              <a:prstClr val="white"/>
            </a:duotone>
            <a:extLst>
              <a:ext uri="{BEBA8EAE-BF5A-486C-A8C5-ECC9F3942E4B}">
                <a14:imgProps xmlns:a14="http://schemas.microsoft.com/office/drawing/2010/main">
                  <a14:imgLayer r:embed="rId6">
                    <a14:imgEffect>
                      <a14:backgroundRemoval t="3750" b="99750" l="0" r="90000">
                        <a14:foregroundMark x1="25500" y1="42250" x2="25500" y2="23500"/>
                        <a14:foregroundMark x1="25500" y1="23500" x2="44250" y2="7750"/>
                        <a14:foregroundMark x1="44250" y1="7750" x2="65250" y2="4750"/>
                        <a14:foregroundMark x1="65250" y1="4750" x2="67250" y2="7250"/>
                        <a14:foregroundMark x1="75500" y1="31750" x2="74000" y2="12250"/>
                        <a14:foregroundMark x1="74000" y1="12250" x2="54250" y2="7750"/>
                        <a14:foregroundMark x1="54250" y1="7750" x2="34500" y2="9250"/>
                        <a14:foregroundMark x1="34500" y1="9250" x2="29250" y2="13500"/>
                        <a14:foregroundMark x1="52500" y1="6750" x2="51000" y2="3750"/>
                        <a14:foregroundMark x1="19750" y1="63250" x2="24500" y2="54750"/>
                        <a14:foregroundMark x1="24000" y1="56500" x2="34000" y2="72500"/>
                        <a14:foregroundMark x1="34000" y1="72500" x2="31750" y2="93250"/>
                        <a14:foregroundMark x1="31750" y1="93250" x2="10250" y2="99500"/>
                        <a14:foregroundMark x1="10250" y1="99500" x2="10250" y2="98750"/>
                        <a14:foregroundMark x1="2500" y1="99750" x2="0" y2="97000"/>
                        <a14:foregroundMark x1="72000" y1="83000" x2="72000" y2="87250"/>
                        <a14:foregroundMark x1="65250" y1="90750" x2="70750" y2="95000"/>
                        <a14:foregroundMark x1="64500" y1="83000" x2="71500" y2="98750"/>
                        <a14:foregroundMark x1="52500" y1="4250" x2="42250" y2="6750"/>
                        <a14:foregroundMark x1="52000" y1="6250" x2="36000" y2="7750"/>
                      </a14:backgroundRemoval>
                    </a14:imgEffect>
                  </a14:imgLayer>
                </a14:imgProps>
              </a:ext>
            </a:extLst>
          </a:blip>
          <a:stretch>
            <a:fillRect/>
          </a:stretch>
        </p:blipFill>
        <p:spPr>
          <a:xfrm>
            <a:off x="6354632" y="-11036"/>
            <a:ext cx="1905000" cy="1905000"/>
          </a:xfrm>
          <a:prstGeom prst="rect">
            <a:avLst/>
          </a:prstGeom>
        </p:spPr>
      </p:pic>
      <p:pic>
        <p:nvPicPr>
          <p:cNvPr id="11" name="Picture 10">
            <a:extLst>
              <a:ext uri="{FF2B5EF4-FFF2-40B4-BE49-F238E27FC236}">
                <a16:creationId xmlns:a16="http://schemas.microsoft.com/office/drawing/2014/main" id="{DEE6E8F6-7E6A-014C-99A1-5CDCFE747937}"/>
              </a:ext>
            </a:extLst>
          </p:cNvPr>
          <p:cNvPicPr>
            <a:picLocks noChangeAspect="1"/>
          </p:cNvPicPr>
          <p:nvPr/>
        </p:nvPicPr>
        <p:blipFill>
          <a:blip r:embed="rId7">
            <a:duotone>
              <a:srgbClr val="00C6BB">
                <a:shade val="45000"/>
                <a:satMod val="135000"/>
              </a:srgbClr>
              <a:prstClr val="white"/>
            </a:duotone>
            <a:extLst>
              <a:ext uri="{BEBA8EAE-BF5A-486C-A8C5-ECC9F3942E4B}">
                <a14:imgProps xmlns:a14="http://schemas.microsoft.com/office/drawing/2010/main">
                  <a14:imgLayer r:embed="rId8">
                    <a14:imgEffect>
                      <a14:backgroundRemoval t="1750" b="98500" l="2750" r="90000">
                        <a14:foregroundMark x1="57500" y1="10750" x2="30500" y2="10250"/>
                        <a14:foregroundMark x1="51250" y1="3500" x2="34500" y2="4000"/>
                        <a14:foregroundMark x1="28750" y1="84250" x2="23250" y2="96750"/>
                        <a14:foregroundMark x1="6500" y1="97750" x2="2750" y2="98500"/>
                        <a14:foregroundMark x1="75750" y1="79000" x2="85750" y2="93750"/>
                        <a14:foregroundMark x1="69000" y1="13750" x2="64750" y2="7500"/>
                        <a14:foregroundMark x1="58000" y1="1750" x2="68500" y2="8250"/>
                      </a14:backgroundRemoval>
                    </a14:imgEffect>
                  </a14:imgLayer>
                </a14:imgProps>
              </a:ext>
            </a:extLst>
          </a:blip>
          <a:stretch>
            <a:fillRect/>
          </a:stretch>
        </p:blipFill>
        <p:spPr>
          <a:xfrm>
            <a:off x="3426445" y="3233737"/>
            <a:ext cx="1905000" cy="1905000"/>
          </a:xfrm>
          <a:prstGeom prst="rect">
            <a:avLst/>
          </a:prstGeom>
        </p:spPr>
      </p:pic>
      <p:sp>
        <p:nvSpPr>
          <p:cNvPr id="12" name="TextBox 11">
            <a:extLst>
              <a:ext uri="{FF2B5EF4-FFF2-40B4-BE49-F238E27FC236}">
                <a16:creationId xmlns:a16="http://schemas.microsoft.com/office/drawing/2014/main" id="{C0C8C146-5D5A-0846-B89E-1C56C2BD667B}"/>
              </a:ext>
            </a:extLst>
          </p:cNvPr>
          <p:cNvSpPr txBox="1"/>
          <p:nvPr/>
        </p:nvSpPr>
        <p:spPr>
          <a:xfrm>
            <a:off x="663820" y="1687160"/>
            <a:ext cx="2803041" cy="1569660"/>
          </a:xfrm>
          <a:prstGeom prst="rect">
            <a:avLst/>
          </a:prstGeom>
          <a:noFill/>
        </p:spPr>
        <p:txBody>
          <a:bodyPr wrap="square" rtlCol="0">
            <a:spAutoFit/>
          </a:bodyPr>
          <a:lstStyle/>
          <a:p>
            <a:pPr algn="ctr"/>
            <a:r>
              <a:rPr lang="en-GB" sz="2400" dirty="0"/>
              <a:t>Many people with ADHD have </a:t>
            </a:r>
            <a:r>
              <a:rPr lang="en-GB" sz="2400" dirty="0">
                <a:solidFill>
                  <a:schemeClr val="accent1"/>
                </a:solidFill>
              </a:rPr>
              <a:t>undiscovered</a:t>
            </a:r>
            <a:r>
              <a:rPr lang="en-GB" sz="2400" dirty="0"/>
              <a:t> strengths</a:t>
            </a:r>
          </a:p>
        </p:txBody>
      </p:sp>
      <p:pic>
        <p:nvPicPr>
          <p:cNvPr id="13" name="Picture 12">
            <a:extLst>
              <a:ext uri="{FF2B5EF4-FFF2-40B4-BE49-F238E27FC236}">
                <a16:creationId xmlns:a16="http://schemas.microsoft.com/office/drawing/2014/main" id="{4262590A-86CF-3242-97C6-830EA64D63BF}"/>
              </a:ext>
            </a:extLst>
          </p:cNvPr>
          <p:cNvPicPr>
            <a:picLocks noChangeAspect="1"/>
          </p:cNvPicPr>
          <p:nvPr/>
        </p:nvPicPr>
        <p:blipFill>
          <a:blip r:embed="rId9">
            <a:duotone>
              <a:schemeClr val="accent1">
                <a:shade val="45000"/>
                <a:satMod val="135000"/>
              </a:schemeClr>
              <a:prstClr val="white"/>
            </a:duotone>
            <a:extLst>
              <a:ext uri="{BEBA8EAE-BF5A-486C-A8C5-ECC9F3942E4B}">
                <a14:imgProps xmlns:a14="http://schemas.microsoft.com/office/drawing/2010/main">
                  <a14:imgLayer r:embed="rId10">
                    <a14:imgEffect>
                      <a14:backgroundRemoval t="8250" b="99500" l="10000" r="98250">
                        <a14:foregroundMark x1="58000" y1="8250" x2="50750" y2="9250"/>
                        <a14:foregroundMark x1="48000" y1="82750" x2="64750" y2="85250"/>
                        <a14:foregroundMark x1="88750" y1="94750" x2="40750" y2="96250"/>
                        <a14:foregroundMark x1="62250" y1="85250" x2="85000" y2="86750"/>
                        <a14:foregroundMark x1="85000" y1="86750" x2="98250" y2="96250"/>
                        <a14:foregroundMark x1="61250" y1="95750" x2="68500" y2="99500"/>
                      </a14:backgroundRemoval>
                    </a14:imgEffect>
                  </a14:imgLayer>
                </a14:imgProps>
              </a:ext>
            </a:extLst>
          </a:blip>
          <a:stretch>
            <a:fillRect/>
          </a:stretch>
        </p:blipFill>
        <p:spPr>
          <a:xfrm>
            <a:off x="1478771" y="3238500"/>
            <a:ext cx="1905000" cy="1905000"/>
          </a:xfrm>
          <a:prstGeom prst="rect">
            <a:avLst/>
          </a:prstGeom>
        </p:spPr>
      </p:pic>
      <p:pic>
        <p:nvPicPr>
          <p:cNvPr id="15" name="Picture 14">
            <a:extLst>
              <a:ext uri="{FF2B5EF4-FFF2-40B4-BE49-F238E27FC236}">
                <a16:creationId xmlns:a16="http://schemas.microsoft.com/office/drawing/2014/main" id="{577D7654-E317-3849-9377-90944D4CA9DB}"/>
              </a:ext>
            </a:extLst>
          </p:cNvPr>
          <p:cNvPicPr>
            <a:picLocks noChangeAspect="1"/>
          </p:cNvPicPr>
          <p:nvPr/>
        </p:nvPicPr>
        <p:blipFill>
          <a:blip r:embed="rId11">
            <a:duotone>
              <a:schemeClr val="accent1">
                <a:shade val="45000"/>
                <a:satMod val="135000"/>
              </a:schemeClr>
              <a:prstClr val="white"/>
            </a:duotone>
            <a:extLst>
              <a:ext uri="{BEBA8EAE-BF5A-486C-A8C5-ECC9F3942E4B}">
                <a14:imgProps xmlns:a14="http://schemas.microsoft.com/office/drawing/2010/main">
                  <a14:imgLayer r:embed="rId12">
                    <a14:imgEffect>
                      <a14:backgroundRemoval t="2500" b="99833" l="9989" r="89345">
                        <a14:foregroundMark x1="58602" y1="7000" x2="39845" y2="7333"/>
                        <a14:foregroundMark x1="54828" y1="2500" x2="27342" y2="2807"/>
                        <a14:foregroundMark x1="40067" y1="78667" x2="37736" y2="93167"/>
                        <a14:foregroundMark x1="51387" y1="86333" x2="73696" y2="90000"/>
                        <a14:foregroundMark x1="73696" y1="90000" x2="76915" y2="96000"/>
                        <a14:foregroundMark x1="82908" y1="99167" x2="70921" y2="99500"/>
                        <a14:foregroundMark x1="86127" y1="96333" x2="88457" y2="97667"/>
                        <a14:foregroundMark x1="25416" y1="96667" x2="23085" y2="98833"/>
                        <a14:foregroundMark x1="24306" y1="99500" x2="21532" y2="99833"/>
                        <a14:backgroundMark x1="24528" y1="4500" x2="25638" y2="4833"/>
                        <a14:backgroundMark x1="26304" y1="1333" x2="24306" y2="3500"/>
                      </a14:backgroundRemoval>
                    </a14:imgEffect>
                  </a14:imgLayer>
                </a14:imgProps>
              </a:ext>
            </a:extLst>
          </a:blip>
          <a:stretch>
            <a:fillRect/>
          </a:stretch>
        </p:blipFill>
        <p:spPr>
          <a:xfrm>
            <a:off x="4844083" y="3052764"/>
            <a:ext cx="3136106" cy="2090737"/>
          </a:xfrm>
          <a:prstGeom prst="rect">
            <a:avLst/>
          </a:prstGeom>
        </p:spPr>
      </p:pic>
      <p:pic>
        <p:nvPicPr>
          <p:cNvPr id="17" name="Picture 16">
            <a:extLst>
              <a:ext uri="{FF2B5EF4-FFF2-40B4-BE49-F238E27FC236}">
                <a16:creationId xmlns:a16="http://schemas.microsoft.com/office/drawing/2014/main" id="{653D459E-CE58-8C47-89F0-64E8FB2B2965}"/>
              </a:ext>
            </a:extLst>
          </p:cNvPr>
          <p:cNvPicPr>
            <a:picLocks noChangeAspect="1"/>
          </p:cNvPicPr>
          <p:nvPr/>
        </p:nvPicPr>
        <p:blipFill>
          <a:blip r:embed="rId13">
            <a:duotone>
              <a:schemeClr val="accent1">
                <a:shade val="45000"/>
                <a:satMod val="135000"/>
              </a:schemeClr>
              <a:prstClr val="white"/>
            </a:duotone>
            <a:extLst>
              <a:ext uri="{BEBA8EAE-BF5A-486C-A8C5-ECC9F3942E4B}">
                <a14:imgProps xmlns:a14="http://schemas.microsoft.com/office/drawing/2010/main">
                  <a14:imgLayer r:embed="rId14">
                    <a14:imgEffect>
                      <a14:backgroundRemoval t="3219" b="95958" l="2259" r="89836">
                        <a14:foregroundMark x1="29877" y1="26497" x2="33984" y2="19162"/>
                        <a14:foregroundMark x1="33984" y1="19162" x2="46817" y2="14521"/>
                        <a14:foregroundMark x1="46817" y1="14521" x2="72074" y2="13473"/>
                        <a14:foregroundMark x1="72074" y1="13473" x2="75462" y2="14072"/>
                        <a14:foregroundMark x1="74435" y1="10030" x2="54517" y2="8907"/>
                        <a14:foregroundMark x1="77002" y1="7335" x2="54517" y2="5614"/>
                        <a14:foregroundMark x1="54517" y1="5614" x2="44251" y2="6213"/>
                        <a14:foregroundMark x1="44251" y1="6213" x2="42300" y2="6737"/>
                        <a14:foregroundMark x1="67762" y1="3443" x2="50000" y2="4042"/>
                        <a14:foregroundMark x1="21869" y1="57410" x2="4723" y2="82859"/>
                        <a14:foregroundMark x1="4723" y1="82859" x2="4723" y2="83084"/>
                        <a14:foregroundMark x1="14784" y1="55090" x2="2259" y2="75000"/>
                        <a14:foregroundMark x1="15503" y1="50449" x2="5236" y2="59506"/>
                        <a14:foregroundMark x1="69302" y1="73204" x2="85216" y2="85254"/>
                        <a14:foregroundMark x1="84702" y1="88323" x2="42608" y2="89671"/>
                        <a14:foregroundMark x1="55544" y1="93937" x2="58727" y2="91018"/>
                        <a14:foregroundMark x1="39425" y1="96407" x2="16940" y2="95958"/>
                        <a14:foregroundMark x1="16940" y1="95958" x2="8316" y2="90719"/>
                        <a14:foregroundMark x1="8316" y1="90719" x2="7598" y2="89820"/>
                      </a14:backgroundRemoval>
                    </a14:imgEffect>
                  </a14:imgLayer>
                </a14:imgProps>
              </a:ext>
            </a:extLst>
          </a:blip>
          <a:stretch>
            <a:fillRect/>
          </a:stretch>
        </p:blipFill>
        <p:spPr>
          <a:xfrm>
            <a:off x="7718063" y="870418"/>
            <a:ext cx="1524235" cy="2090737"/>
          </a:xfrm>
          <a:prstGeom prst="rect">
            <a:avLst/>
          </a:prstGeom>
        </p:spPr>
      </p:pic>
      <p:pic>
        <p:nvPicPr>
          <p:cNvPr id="19" name="Picture 18">
            <a:extLst>
              <a:ext uri="{FF2B5EF4-FFF2-40B4-BE49-F238E27FC236}">
                <a16:creationId xmlns:a16="http://schemas.microsoft.com/office/drawing/2014/main" id="{EAC18F2C-49CE-4043-9FA9-287EEA7E6BE3}"/>
              </a:ext>
            </a:extLst>
          </p:cNvPr>
          <p:cNvPicPr>
            <a:picLocks noChangeAspect="1"/>
          </p:cNvPicPr>
          <p:nvPr/>
        </p:nvPicPr>
        <p:blipFill rotWithShape="1">
          <a:blip r:embed="rId15">
            <a:duotone>
              <a:schemeClr val="accent1">
                <a:shade val="45000"/>
                <a:satMod val="135000"/>
              </a:schemeClr>
              <a:prstClr val="white"/>
            </a:duotone>
            <a:extLst>
              <a:ext uri="{BEBA8EAE-BF5A-486C-A8C5-ECC9F3942E4B}">
                <a14:imgProps xmlns:a14="http://schemas.microsoft.com/office/drawing/2010/main">
                  <a14:imgLayer r:embed="rId16">
                    <a14:imgEffect>
                      <a14:backgroundRemoval t="8779" b="99046" l="9882" r="98496">
                        <a14:foregroundMark x1="60150" y1="9160" x2="50483" y2="9924"/>
                        <a14:foregroundMark x1="54028" y1="83206" x2="43931" y2="97519"/>
                        <a14:foregroundMark x1="66380" y1="89885" x2="77551" y2="89885"/>
                        <a14:foregroundMark x1="88185" y1="92366" x2="92374" y2="92748"/>
                        <a14:foregroundMark x1="96241" y1="97901" x2="89044" y2="98282"/>
                        <a14:foregroundMark x1="93985" y1="99046" x2="98496" y2="92748"/>
                        <a14:backgroundMark x1="90440" y1="29008" x2="84640" y2="39504"/>
                        <a14:backgroundMark x1="84640" y1="39504" x2="88614" y2="58206"/>
                        <a14:backgroundMark x1="88614" y1="58206" x2="97959" y2="50763"/>
                        <a14:backgroundMark x1="97959" y1="50763" x2="90440" y2="33015"/>
                        <a14:backgroundMark x1="90440" y1="33015" x2="81418" y2="26908"/>
                        <a14:backgroundMark x1="81418" y1="26908" x2="75403" y2="42176"/>
                        <a14:backgroundMark x1="75403" y1="42176" x2="85285" y2="58779"/>
                        <a14:backgroundMark x1="85285" y1="58779" x2="87970" y2="31298"/>
                        <a14:backgroundMark x1="87970" y1="31298" x2="81525" y2="50000"/>
                        <a14:backgroundMark x1="81525" y1="50000" x2="81418" y2="56870"/>
                        <a14:backgroundMark x1="75403" y1="25382" x2="75403" y2="39695"/>
                        <a14:backgroundMark x1="75403" y1="39695" x2="72718" y2="54008"/>
                        <a14:backgroundMark x1="72718" y1="54008" x2="78518" y2="71374"/>
                        <a14:backgroundMark x1="78518" y1="71374" x2="87111" y2="75191"/>
                        <a14:backgroundMark x1="87111" y1="75191" x2="95704" y2="75191"/>
                        <a14:backgroundMark x1="95704" y1="75191" x2="98926" y2="57252"/>
                        <a14:backgroundMark x1="98926" y1="57252" x2="97744" y2="35687"/>
                        <a14:backgroundMark x1="95059" y1="70420" x2="98067" y2="79580"/>
                        <a14:backgroundMark x1="76047" y1="58779" x2="69925" y2="59351"/>
                        <a14:backgroundMark x1="69925" y1="68511" x2="69710" y2="56489"/>
                        <a14:backgroundMark x1="68851" y1="57252" x2="68421" y2="62405"/>
                        <a14:backgroundMark x1="32546" y1="47328" x2="40602" y2="78053"/>
                        <a14:backgroundMark x1="43287" y1="74809" x2="21912" y2="75191"/>
                        <a14:backgroundMark x1="21482" y1="83969" x2="29753" y2="84351"/>
                        <a14:backgroundMark x1="29753" y1="84351" x2="46939" y2="74809"/>
                        <a14:backgroundMark x1="46939" y1="74809" x2="38990" y2="41794"/>
                      </a14:backgroundRemoval>
                    </a14:imgEffect>
                  </a14:imgLayer>
                </a14:imgProps>
              </a:ext>
            </a:extLst>
          </a:blip>
          <a:srcRect l="33449" r="15814" b="8689"/>
          <a:stretch/>
        </p:blipFill>
        <p:spPr>
          <a:xfrm>
            <a:off x="6896829" y="2869547"/>
            <a:ext cx="2247172" cy="2278717"/>
          </a:xfrm>
          <a:prstGeom prst="rect">
            <a:avLst/>
          </a:prstGeom>
        </p:spPr>
      </p:pic>
    </p:spTree>
    <p:extLst>
      <p:ext uri="{BB962C8B-B14F-4D97-AF65-F5344CB8AC3E}">
        <p14:creationId xmlns:p14="http://schemas.microsoft.com/office/powerpoint/2010/main" val="3349786234"/>
      </p:ext>
    </p:extLst>
  </p:cSld>
  <p:clrMapOvr>
    <a:masterClrMapping/>
  </p:clrMapOvr>
  <mc:AlternateContent xmlns:mc="http://schemas.openxmlformats.org/markup-compatibility/2006" xmlns:p14="http://schemas.microsoft.com/office/powerpoint/2010/main">
    <mc:Choice Requires="p14">
      <p:transition spd="slow" p14:dur="2000">
        <p:push dir="d"/>
      </p:transition>
    </mc:Choice>
    <mc:Fallback xmlns="">
      <p:transition spd="slow">
        <p:push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5" end="5"/>
                                            </p:txEl>
                                          </p:spTgt>
                                        </p:tgtEl>
                                        <p:attrNameLst>
                                          <p:attrName>style.visibility</p:attrName>
                                        </p:attrNameLst>
                                      </p:cBhvr>
                                      <p:to>
                                        <p:strVal val="visible"/>
                                      </p:to>
                                    </p:set>
                                    <p:animEffect transition="in" filter="fade">
                                      <p:cBhvr>
                                        <p:cTn id="42" dur="1000"/>
                                        <p:tgtEl>
                                          <p:spTgt spid="7">
                                            <p:txEl>
                                              <p:pRg st="5" end="5"/>
                                            </p:txEl>
                                          </p:spTgt>
                                        </p:tgtEl>
                                      </p:cBhvr>
                                    </p:animEffect>
                                    <p:anim calcmode="lin" valueType="num">
                                      <p:cBhvr>
                                        <p:cTn id="43"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xEl>
                                              <p:pRg st="6" end="6"/>
                                            </p:txEl>
                                          </p:spTgt>
                                        </p:tgtEl>
                                        <p:attrNameLst>
                                          <p:attrName>style.visibility</p:attrName>
                                        </p:attrNameLst>
                                      </p:cBhvr>
                                      <p:to>
                                        <p:strVal val="visible"/>
                                      </p:to>
                                    </p:set>
                                    <p:animEffect transition="in" filter="fade">
                                      <p:cBhvr>
                                        <p:cTn id="49" dur="1000"/>
                                        <p:tgtEl>
                                          <p:spTgt spid="7">
                                            <p:txEl>
                                              <p:pRg st="6" end="6"/>
                                            </p:txEl>
                                          </p:spTgt>
                                        </p:tgtEl>
                                      </p:cBhvr>
                                    </p:animEffect>
                                    <p:anim calcmode="lin" valueType="num">
                                      <p:cBhvr>
                                        <p:cTn id="50"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7">
                                            <p:txEl>
                                              <p:pRg st="7" end="7"/>
                                            </p:txEl>
                                          </p:spTgt>
                                        </p:tgtEl>
                                        <p:attrNameLst>
                                          <p:attrName>style.visibility</p:attrName>
                                        </p:attrNameLst>
                                      </p:cBhvr>
                                      <p:to>
                                        <p:strVal val="visible"/>
                                      </p:to>
                                    </p:set>
                                    <p:animEffect transition="in" filter="fade">
                                      <p:cBhvr>
                                        <p:cTn id="56" dur="1000"/>
                                        <p:tgtEl>
                                          <p:spTgt spid="7">
                                            <p:txEl>
                                              <p:pRg st="7" end="7"/>
                                            </p:txEl>
                                          </p:spTgt>
                                        </p:tgtEl>
                                      </p:cBhvr>
                                    </p:animEffect>
                                    <p:anim calcmode="lin" valueType="num">
                                      <p:cBhvr>
                                        <p:cTn id="57"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7">
                                            <p:txEl>
                                              <p:pRg st="8" end="8"/>
                                            </p:txEl>
                                          </p:spTgt>
                                        </p:tgtEl>
                                        <p:attrNameLst>
                                          <p:attrName>style.visibility</p:attrName>
                                        </p:attrNameLst>
                                      </p:cBhvr>
                                      <p:to>
                                        <p:strVal val="visible"/>
                                      </p:to>
                                    </p:set>
                                    <p:animEffect transition="in" filter="fade">
                                      <p:cBhvr>
                                        <p:cTn id="63" dur="1000"/>
                                        <p:tgtEl>
                                          <p:spTgt spid="7">
                                            <p:txEl>
                                              <p:pRg st="8" end="8"/>
                                            </p:txEl>
                                          </p:spTgt>
                                        </p:tgtEl>
                                      </p:cBhvr>
                                    </p:animEffect>
                                    <p:anim calcmode="lin" valueType="num">
                                      <p:cBhvr>
                                        <p:cTn id="64"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7">
                                            <p:txEl>
                                              <p:pRg st="9" end="9"/>
                                            </p:txEl>
                                          </p:spTgt>
                                        </p:tgtEl>
                                        <p:attrNameLst>
                                          <p:attrName>style.visibility</p:attrName>
                                        </p:attrNameLst>
                                      </p:cBhvr>
                                      <p:to>
                                        <p:strVal val="visible"/>
                                      </p:to>
                                    </p:set>
                                    <p:animEffect transition="in" filter="fade">
                                      <p:cBhvr>
                                        <p:cTn id="70" dur="1000"/>
                                        <p:tgtEl>
                                          <p:spTgt spid="7">
                                            <p:txEl>
                                              <p:pRg st="9" end="9"/>
                                            </p:txEl>
                                          </p:spTgt>
                                        </p:tgtEl>
                                      </p:cBhvr>
                                    </p:animEffect>
                                    <p:anim calcmode="lin" valueType="num">
                                      <p:cBhvr>
                                        <p:cTn id="71" dur="1000" fill="hold"/>
                                        <p:tgtEl>
                                          <p:spTgt spid="7">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7">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BD999-E423-4855-AD8D-2A71B692F40A}"/>
              </a:ext>
            </a:extLst>
          </p:cNvPr>
          <p:cNvSpPr>
            <a:spLocks noGrp="1"/>
          </p:cNvSpPr>
          <p:nvPr>
            <p:ph type="title"/>
          </p:nvPr>
        </p:nvSpPr>
        <p:spPr>
          <a:xfrm>
            <a:off x="140637" y="559129"/>
            <a:ext cx="7928999" cy="727838"/>
          </a:xfrm>
        </p:spPr>
        <p:txBody>
          <a:bodyPr/>
          <a:lstStyle/>
          <a:p>
            <a:r>
              <a:rPr lang="en-GB" sz="4950" dirty="0"/>
              <a:t>Causes of ADHD </a:t>
            </a:r>
          </a:p>
        </p:txBody>
      </p:sp>
      <p:sp>
        <p:nvSpPr>
          <p:cNvPr id="7" name="Rectangle 6">
            <a:extLst>
              <a:ext uri="{FF2B5EF4-FFF2-40B4-BE49-F238E27FC236}">
                <a16:creationId xmlns:a16="http://schemas.microsoft.com/office/drawing/2014/main" id="{30C82492-2E55-4148-A5C0-3FED7D748A8C}"/>
              </a:ext>
            </a:extLst>
          </p:cNvPr>
          <p:cNvSpPr/>
          <p:nvPr/>
        </p:nvSpPr>
        <p:spPr>
          <a:xfrm>
            <a:off x="140637" y="1651264"/>
            <a:ext cx="3142059" cy="3393237"/>
          </a:xfrm>
          <a:prstGeom prst="rect">
            <a:avLst/>
          </a:prstGeom>
        </p:spPr>
        <p:txBody>
          <a:bodyPr wrap="square">
            <a:spAutoFit/>
          </a:bodyPr>
          <a:lstStyle/>
          <a:p>
            <a:r>
              <a:rPr lang="en-GB" sz="1650" b="1" dirty="0">
                <a:latin typeface="Tahoma" panose="020B0604030504040204" pitchFamily="34" charset="0"/>
                <a:ea typeface="Tahoma" panose="020B0604030504040204" pitchFamily="34" charset="0"/>
                <a:cs typeface="Tahoma" panose="020B0604030504040204" pitchFamily="34" charset="0"/>
              </a:rPr>
              <a:t>What Causes ADHD??</a:t>
            </a:r>
          </a:p>
          <a:p>
            <a:pPr>
              <a:buFont typeface="Wingdings" panose="05000000000000000000" pitchFamily="2" charset="2"/>
              <a:buChar char="v"/>
            </a:pPr>
            <a:r>
              <a:rPr lang="en-GB" sz="1650" b="1" dirty="0">
                <a:latin typeface="Tahoma" panose="020B0604030504040204" pitchFamily="34" charset="0"/>
                <a:ea typeface="Tahoma" panose="020B0604030504040204" pitchFamily="34" charset="0"/>
                <a:cs typeface="Tahoma" panose="020B0604030504040204" pitchFamily="34" charset="0"/>
              </a:rPr>
              <a:t>Nobody knows </a:t>
            </a:r>
          </a:p>
          <a:p>
            <a:pPr>
              <a:buFont typeface="Wingdings" panose="05000000000000000000" pitchFamily="2" charset="2"/>
              <a:buChar char="v"/>
            </a:pPr>
            <a:r>
              <a:rPr lang="en-GB" sz="1650" dirty="0">
                <a:latin typeface="Tahoma" panose="020B0604030504040204" pitchFamily="34" charset="0"/>
                <a:ea typeface="Tahoma" panose="020B0604030504040204" pitchFamily="34" charset="0"/>
                <a:cs typeface="Tahoma" panose="020B0604030504040204" pitchFamily="34" charset="0"/>
              </a:rPr>
              <a:t>The exact cause of ADHD is unknown, but it often appears to run in families.</a:t>
            </a:r>
          </a:p>
          <a:p>
            <a:pPr>
              <a:buFont typeface="Wingdings" panose="05000000000000000000" pitchFamily="2" charset="2"/>
              <a:buChar char="v"/>
            </a:pPr>
            <a:r>
              <a:rPr lang="en-GB" sz="1650" dirty="0">
                <a:latin typeface="Tahoma" panose="020B0604030504040204" pitchFamily="34" charset="0"/>
                <a:ea typeface="Tahoma" panose="020B0604030504040204" pitchFamily="34" charset="0"/>
                <a:cs typeface="Tahoma" panose="020B0604030504040204" pitchFamily="34" charset="0"/>
              </a:rPr>
              <a:t> It's thought </a:t>
            </a:r>
            <a:r>
              <a:rPr lang="en-GB" sz="1650" dirty="0">
                <a:solidFill>
                  <a:schemeClr val="accent1"/>
                </a:solidFill>
                <a:latin typeface="Tahoma" panose="020B0604030504040204" pitchFamily="34" charset="0"/>
                <a:ea typeface="Tahoma" panose="020B0604030504040204" pitchFamily="34" charset="0"/>
                <a:cs typeface="Tahoma" panose="020B0604030504040204" pitchFamily="34" charset="0"/>
              </a:rPr>
              <a:t>certain genes</a:t>
            </a:r>
            <a:r>
              <a:rPr lang="en-GB" sz="1650" dirty="0">
                <a:latin typeface="Tahoma" panose="020B0604030504040204" pitchFamily="34" charset="0"/>
                <a:ea typeface="Tahoma" panose="020B0604030504040204" pitchFamily="34" charset="0"/>
                <a:cs typeface="Tahoma" panose="020B0604030504040204" pitchFamily="34" charset="0"/>
              </a:rPr>
              <a:t> </a:t>
            </a:r>
            <a:r>
              <a:rPr lang="en-GB" sz="1650" dirty="0">
                <a:solidFill>
                  <a:schemeClr val="accent1"/>
                </a:solidFill>
                <a:latin typeface="Tahoma" panose="020B0604030504040204" pitchFamily="34" charset="0"/>
                <a:ea typeface="Tahoma" panose="020B0604030504040204" pitchFamily="34" charset="0"/>
                <a:cs typeface="Tahoma" panose="020B0604030504040204" pitchFamily="34" charset="0"/>
              </a:rPr>
              <a:t>inherited</a:t>
            </a:r>
            <a:r>
              <a:rPr lang="en-GB" sz="1650" dirty="0">
                <a:latin typeface="Tahoma" panose="020B0604030504040204" pitchFamily="34" charset="0"/>
                <a:ea typeface="Tahoma" panose="020B0604030504040204" pitchFamily="34" charset="0"/>
                <a:cs typeface="Tahoma" panose="020B0604030504040204" pitchFamily="34" charset="0"/>
              </a:rPr>
              <a:t> from your </a:t>
            </a:r>
            <a:r>
              <a:rPr lang="en-GB" sz="1650" dirty="0">
                <a:solidFill>
                  <a:schemeClr val="accent1"/>
                </a:solidFill>
                <a:latin typeface="Tahoma" panose="020B0604030504040204" pitchFamily="34" charset="0"/>
                <a:ea typeface="Tahoma" panose="020B0604030504040204" pitchFamily="34" charset="0"/>
                <a:cs typeface="Tahoma" panose="020B0604030504040204" pitchFamily="34" charset="0"/>
              </a:rPr>
              <a:t>parents</a:t>
            </a:r>
            <a:r>
              <a:rPr lang="en-GB" sz="1650" dirty="0">
                <a:latin typeface="Tahoma" panose="020B0604030504040204" pitchFamily="34" charset="0"/>
                <a:ea typeface="Tahoma" panose="020B0604030504040204" pitchFamily="34" charset="0"/>
                <a:cs typeface="Tahoma" panose="020B0604030504040204" pitchFamily="34" charset="0"/>
              </a:rPr>
              <a:t> may act together in a way that </a:t>
            </a:r>
            <a:r>
              <a:rPr lang="en-GB" sz="1650" dirty="0">
                <a:solidFill>
                  <a:schemeClr val="accent1"/>
                </a:solidFill>
                <a:latin typeface="Tahoma" panose="020B0604030504040204" pitchFamily="34" charset="0"/>
                <a:ea typeface="Tahoma" panose="020B0604030504040204" pitchFamily="34" charset="0"/>
                <a:cs typeface="Tahoma" panose="020B0604030504040204" pitchFamily="34" charset="0"/>
              </a:rPr>
              <a:t>affects</a:t>
            </a:r>
            <a:r>
              <a:rPr lang="en-GB" sz="1650" dirty="0">
                <a:latin typeface="Tahoma" panose="020B0604030504040204" pitchFamily="34" charset="0"/>
                <a:ea typeface="Tahoma" panose="020B0604030504040204" pitchFamily="34" charset="0"/>
                <a:cs typeface="Tahoma" panose="020B0604030504040204" pitchFamily="34" charset="0"/>
              </a:rPr>
              <a:t> how some parts of the </a:t>
            </a:r>
            <a:r>
              <a:rPr lang="en-GB" sz="1650" dirty="0">
                <a:solidFill>
                  <a:schemeClr val="accent1"/>
                </a:solidFill>
                <a:latin typeface="Tahoma" panose="020B0604030504040204" pitchFamily="34" charset="0"/>
                <a:ea typeface="Tahoma" panose="020B0604030504040204" pitchFamily="34" charset="0"/>
                <a:cs typeface="Tahoma" panose="020B0604030504040204" pitchFamily="34" charset="0"/>
              </a:rPr>
              <a:t>brain develop </a:t>
            </a:r>
            <a:r>
              <a:rPr lang="en-GB" sz="1650" dirty="0">
                <a:latin typeface="Tahoma" panose="020B0604030504040204" pitchFamily="34" charset="0"/>
                <a:ea typeface="Tahoma" panose="020B0604030504040204" pitchFamily="34" charset="0"/>
                <a:cs typeface="Tahoma" panose="020B0604030504040204" pitchFamily="34" charset="0"/>
              </a:rPr>
              <a:t>during early life. </a:t>
            </a:r>
            <a:r>
              <a:rPr lang="en-US" sz="1650" dirty="0">
                <a:latin typeface="Tahoma" panose="020B0604030504040204" pitchFamily="34" charset="0"/>
                <a:ea typeface="Tahoma" panose="020B0604030504040204" pitchFamily="34" charset="0"/>
                <a:cs typeface="Tahoma" panose="020B0604030504040204" pitchFamily="34" charset="0"/>
              </a:rPr>
              <a:t>Both </a:t>
            </a:r>
            <a:r>
              <a:rPr lang="en-US" sz="1650" dirty="0">
                <a:solidFill>
                  <a:schemeClr val="accent1"/>
                </a:solidFill>
                <a:latin typeface="Tahoma" panose="020B0604030504040204" pitchFamily="34" charset="0"/>
                <a:ea typeface="Tahoma" panose="020B0604030504040204" pitchFamily="34" charset="0"/>
                <a:cs typeface="Tahoma" panose="020B0604030504040204" pitchFamily="34" charset="0"/>
              </a:rPr>
              <a:t>environmental</a:t>
            </a:r>
            <a:r>
              <a:rPr lang="en-US" sz="1650" dirty="0">
                <a:latin typeface="Tahoma" panose="020B0604030504040204" pitchFamily="34" charset="0"/>
                <a:ea typeface="Tahoma" panose="020B0604030504040204" pitchFamily="34" charset="0"/>
                <a:cs typeface="Tahoma" panose="020B0604030504040204" pitchFamily="34" charset="0"/>
              </a:rPr>
              <a:t> and </a:t>
            </a:r>
            <a:r>
              <a:rPr lang="en-US" sz="1650" dirty="0">
                <a:solidFill>
                  <a:schemeClr val="accent1"/>
                </a:solidFill>
                <a:latin typeface="Tahoma" panose="020B0604030504040204" pitchFamily="34" charset="0"/>
                <a:ea typeface="Tahoma" panose="020B0604030504040204" pitchFamily="34" charset="0"/>
                <a:cs typeface="Tahoma" panose="020B0604030504040204" pitchFamily="34" charset="0"/>
              </a:rPr>
              <a:t>hereditary factors </a:t>
            </a:r>
            <a:r>
              <a:rPr lang="en-US" sz="1650" dirty="0">
                <a:latin typeface="Tahoma" panose="020B0604030504040204" pitchFamily="34" charset="0"/>
                <a:ea typeface="Tahoma" panose="020B0604030504040204" pitchFamily="34" charset="0"/>
                <a:cs typeface="Tahoma" panose="020B0604030504040204" pitchFamily="34" charset="0"/>
              </a:rPr>
              <a:t>may play a part. </a:t>
            </a:r>
          </a:p>
        </p:txBody>
      </p:sp>
      <p:pic>
        <p:nvPicPr>
          <p:cNvPr id="10" name="Picture 9">
            <a:extLst>
              <a:ext uri="{FF2B5EF4-FFF2-40B4-BE49-F238E27FC236}">
                <a16:creationId xmlns:a16="http://schemas.microsoft.com/office/drawing/2014/main" id="{84F628A1-5FDB-1045-8A67-88D08EB2FA74}"/>
              </a:ext>
            </a:extLst>
          </p:cNvPr>
          <p:cNvPicPr>
            <a:picLocks noChangeAspect="1"/>
          </p:cNvPicPr>
          <p:nvPr/>
        </p:nvPicPr>
        <p:blipFill>
          <a:blip r:embed="rId3">
            <a:duotone>
              <a:schemeClr val="accent1">
                <a:shade val="45000"/>
                <a:satMod val="135000"/>
              </a:schemeClr>
              <a:prstClr val="white"/>
            </a:duotone>
          </a:blip>
          <a:stretch>
            <a:fillRect/>
          </a:stretch>
        </p:blipFill>
        <p:spPr>
          <a:xfrm>
            <a:off x="3282696" y="1499616"/>
            <a:ext cx="5431536" cy="3530498"/>
          </a:xfrm>
          <a:prstGeom prst="rect">
            <a:avLst/>
          </a:prstGeom>
          <a:ln>
            <a:noFill/>
          </a:ln>
          <a:effectLst>
            <a:softEdge rad="112500"/>
          </a:effectLst>
        </p:spPr>
      </p:pic>
      <p:sp>
        <p:nvSpPr>
          <p:cNvPr id="3" name="TextBox 2">
            <a:extLst>
              <a:ext uri="{FF2B5EF4-FFF2-40B4-BE49-F238E27FC236}">
                <a16:creationId xmlns:a16="http://schemas.microsoft.com/office/drawing/2014/main" id="{A68EC11A-3459-4F1B-8579-78DD968E5F9B}"/>
              </a:ext>
            </a:extLst>
          </p:cNvPr>
          <p:cNvSpPr txBox="1"/>
          <p:nvPr/>
        </p:nvSpPr>
        <p:spPr>
          <a:xfrm rot="5400000">
            <a:off x="7201173" y="2825253"/>
            <a:ext cx="2743558" cy="184666"/>
          </a:xfrm>
          <a:prstGeom prst="rect">
            <a:avLst/>
          </a:prstGeom>
          <a:noFill/>
        </p:spPr>
        <p:txBody>
          <a:bodyPr wrap="square" rtlCol="0">
            <a:spAutoFit/>
          </a:bodyPr>
          <a:lstStyle/>
          <a:p>
            <a:r>
              <a:rPr lang="en-GB" sz="600" dirty="0">
                <a:hlinkClick r:id="rId4"/>
              </a:rPr>
              <a:t>https://giphy.com</a:t>
            </a:r>
            <a:endParaRPr lang="en-GB" sz="600" dirty="0"/>
          </a:p>
        </p:txBody>
      </p:sp>
    </p:spTree>
    <p:extLst>
      <p:ext uri="{BB962C8B-B14F-4D97-AF65-F5344CB8AC3E}">
        <p14:creationId xmlns:p14="http://schemas.microsoft.com/office/powerpoint/2010/main" val="776014230"/>
      </p:ext>
    </p:extLst>
  </p:cSld>
  <p:clrMapOvr>
    <a:masterClrMapping/>
  </p:clrMapOvr>
  <mc:AlternateContent xmlns:mc="http://schemas.openxmlformats.org/markup-compatibility/2006" xmlns:p14="http://schemas.microsoft.com/office/powerpoint/2010/main">
    <mc:Choice Requires="p14">
      <p:transition spd="slow" p14:dur="200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5D9CD5-01E1-3D4B-B3AA-B3189331BB62}"/>
              </a:ext>
            </a:extLst>
          </p:cNvPr>
          <p:cNvPicPr>
            <a:picLocks noChangeAspect="1"/>
          </p:cNvPicPr>
          <p:nvPr/>
        </p:nvPicPr>
        <p:blipFill>
          <a:blip r:embed="rId2"/>
          <a:stretch>
            <a:fillRect/>
          </a:stretch>
        </p:blipFill>
        <p:spPr>
          <a:xfrm>
            <a:off x="1881789" y="0"/>
            <a:ext cx="5380422" cy="5143500"/>
          </a:xfrm>
          <a:prstGeom prst="rect">
            <a:avLst/>
          </a:prstGeom>
        </p:spPr>
      </p:pic>
      <p:sp>
        <p:nvSpPr>
          <p:cNvPr id="3" name="TextBox 2">
            <a:extLst>
              <a:ext uri="{FF2B5EF4-FFF2-40B4-BE49-F238E27FC236}">
                <a16:creationId xmlns:a16="http://schemas.microsoft.com/office/drawing/2014/main" id="{1E7B691B-AF8D-6445-9600-82FCA6A5DBC5}"/>
              </a:ext>
            </a:extLst>
          </p:cNvPr>
          <p:cNvSpPr txBox="1"/>
          <p:nvPr/>
        </p:nvSpPr>
        <p:spPr>
          <a:xfrm>
            <a:off x="80871" y="655982"/>
            <a:ext cx="1751902" cy="2169825"/>
          </a:xfrm>
          <a:prstGeom prst="rect">
            <a:avLst/>
          </a:prstGeom>
          <a:noFill/>
        </p:spPr>
        <p:txBody>
          <a:bodyPr wrap="square" rtlCol="0">
            <a:spAutoFit/>
          </a:bodyPr>
          <a:lstStyle/>
          <a:p>
            <a:pPr algn="ctr"/>
            <a:r>
              <a:rPr lang="en-GB" sz="1500" dirty="0">
                <a:solidFill>
                  <a:schemeClr val="accent1"/>
                </a:solidFill>
              </a:rPr>
              <a:t>ADHD tends to run in families</a:t>
            </a:r>
            <a:r>
              <a:rPr lang="en-GB" sz="1500" dirty="0"/>
              <a:t>: genes you inherit from your parents are a significant factor in developing the condition</a:t>
            </a:r>
          </a:p>
          <a:p>
            <a:pPr algn="ctr"/>
            <a:endParaRPr lang="en-GB" sz="1500" dirty="0"/>
          </a:p>
        </p:txBody>
      </p:sp>
      <p:sp>
        <p:nvSpPr>
          <p:cNvPr id="4" name="TextBox 3">
            <a:extLst>
              <a:ext uri="{FF2B5EF4-FFF2-40B4-BE49-F238E27FC236}">
                <a16:creationId xmlns:a16="http://schemas.microsoft.com/office/drawing/2014/main" id="{687E2B9E-07AB-7A44-9EC9-63498F66A572}"/>
              </a:ext>
            </a:extLst>
          </p:cNvPr>
          <p:cNvSpPr txBox="1"/>
          <p:nvPr/>
        </p:nvSpPr>
        <p:spPr>
          <a:xfrm>
            <a:off x="121933" y="2756275"/>
            <a:ext cx="1669775" cy="1938992"/>
          </a:xfrm>
          <a:prstGeom prst="rect">
            <a:avLst/>
          </a:prstGeom>
          <a:noFill/>
        </p:spPr>
        <p:txBody>
          <a:bodyPr wrap="square" rtlCol="0">
            <a:spAutoFit/>
          </a:bodyPr>
          <a:lstStyle/>
          <a:p>
            <a:pPr algn="ctr"/>
            <a:r>
              <a:rPr lang="en-GB" sz="1500" dirty="0">
                <a:solidFill>
                  <a:schemeClr val="accent1"/>
                </a:solidFill>
              </a:rPr>
              <a:t>Research shows </a:t>
            </a:r>
            <a:r>
              <a:rPr lang="en-GB" sz="1500" dirty="0"/>
              <a:t>that </a:t>
            </a:r>
            <a:r>
              <a:rPr lang="en-GB" sz="1500" dirty="0">
                <a:solidFill>
                  <a:schemeClr val="accent1"/>
                </a:solidFill>
              </a:rPr>
              <a:t>parents</a:t>
            </a:r>
            <a:r>
              <a:rPr lang="en-GB" sz="1500" dirty="0"/>
              <a:t> and </a:t>
            </a:r>
            <a:r>
              <a:rPr lang="en-GB" sz="1500" dirty="0">
                <a:solidFill>
                  <a:schemeClr val="accent1"/>
                </a:solidFill>
              </a:rPr>
              <a:t>siblings</a:t>
            </a:r>
            <a:r>
              <a:rPr lang="en-GB" sz="1500" dirty="0"/>
              <a:t> of a </a:t>
            </a:r>
            <a:r>
              <a:rPr lang="en-GB" sz="1500" dirty="0">
                <a:solidFill>
                  <a:schemeClr val="accent1"/>
                </a:solidFill>
              </a:rPr>
              <a:t>child with ADHD </a:t>
            </a:r>
            <a:r>
              <a:rPr lang="en-GB" sz="1500" dirty="0"/>
              <a:t>are more </a:t>
            </a:r>
            <a:r>
              <a:rPr lang="en-GB" sz="1500" dirty="0">
                <a:solidFill>
                  <a:schemeClr val="accent1"/>
                </a:solidFill>
              </a:rPr>
              <a:t>likely</a:t>
            </a:r>
            <a:r>
              <a:rPr lang="en-GB" sz="1500" dirty="0"/>
              <a:t> to have ADHD themselves.</a:t>
            </a:r>
          </a:p>
          <a:p>
            <a:pPr algn="ctr"/>
            <a:endParaRPr lang="en-GB" sz="1500" dirty="0"/>
          </a:p>
        </p:txBody>
      </p:sp>
      <p:sp>
        <p:nvSpPr>
          <p:cNvPr id="5" name="Rectangle 4">
            <a:extLst>
              <a:ext uri="{FF2B5EF4-FFF2-40B4-BE49-F238E27FC236}">
                <a16:creationId xmlns:a16="http://schemas.microsoft.com/office/drawing/2014/main" id="{23EB6ADC-492F-6644-82AA-201FFF920437}"/>
              </a:ext>
            </a:extLst>
          </p:cNvPr>
          <p:cNvSpPr/>
          <p:nvPr/>
        </p:nvSpPr>
        <p:spPr>
          <a:xfrm>
            <a:off x="7311228" y="483140"/>
            <a:ext cx="1702885" cy="1708160"/>
          </a:xfrm>
          <a:prstGeom prst="rect">
            <a:avLst/>
          </a:prstGeom>
        </p:spPr>
        <p:txBody>
          <a:bodyPr wrap="square">
            <a:spAutoFit/>
          </a:bodyPr>
          <a:lstStyle/>
          <a:p>
            <a:pPr algn="ctr"/>
            <a:r>
              <a:rPr lang="en-GB" sz="1500" dirty="0"/>
              <a:t>However, the way ADHD is </a:t>
            </a:r>
            <a:r>
              <a:rPr lang="en-GB" sz="1500" dirty="0">
                <a:solidFill>
                  <a:schemeClr val="accent1"/>
                </a:solidFill>
              </a:rPr>
              <a:t>inherited</a:t>
            </a:r>
            <a:r>
              <a:rPr lang="en-GB" sz="1500" dirty="0"/>
              <a:t> is likely to be </a:t>
            </a:r>
            <a:r>
              <a:rPr lang="en-GB" sz="1500" dirty="0">
                <a:solidFill>
                  <a:schemeClr val="accent1"/>
                </a:solidFill>
              </a:rPr>
              <a:t>complex</a:t>
            </a:r>
            <a:r>
              <a:rPr lang="en-GB" sz="1500" dirty="0"/>
              <a:t> and is </a:t>
            </a:r>
            <a:r>
              <a:rPr lang="en-GB" sz="1500" dirty="0">
                <a:solidFill>
                  <a:schemeClr val="accent1"/>
                </a:solidFill>
              </a:rPr>
              <a:t>not</a:t>
            </a:r>
            <a:r>
              <a:rPr lang="en-GB" sz="1500" dirty="0"/>
              <a:t> thought to be related to a </a:t>
            </a:r>
            <a:r>
              <a:rPr lang="en-GB" sz="1500" dirty="0">
                <a:solidFill>
                  <a:schemeClr val="accent1"/>
                </a:solidFill>
              </a:rPr>
              <a:t>single genetic fault</a:t>
            </a:r>
            <a:r>
              <a:rPr lang="en-GB" sz="1500" dirty="0"/>
              <a:t>.</a:t>
            </a:r>
          </a:p>
        </p:txBody>
      </p:sp>
      <p:sp>
        <p:nvSpPr>
          <p:cNvPr id="6" name="TextBox 5">
            <a:extLst>
              <a:ext uri="{FF2B5EF4-FFF2-40B4-BE49-F238E27FC236}">
                <a16:creationId xmlns:a16="http://schemas.microsoft.com/office/drawing/2014/main" id="{DCBCD544-8F99-5C4E-A617-6F9A9168A877}"/>
              </a:ext>
            </a:extLst>
          </p:cNvPr>
          <p:cNvSpPr txBox="1"/>
          <p:nvPr/>
        </p:nvSpPr>
        <p:spPr>
          <a:xfrm>
            <a:off x="7344338" y="3044509"/>
            <a:ext cx="1669775" cy="1015663"/>
          </a:xfrm>
          <a:prstGeom prst="rect">
            <a:avLst/>
          </a:prstGeom>
          <a:noFill/>
        </p:spPr>
        <p:txBody>
          <a:bodyPr wrap="square" rtlCol="0">
            <a:spAutoFit/>
          </a:bodyPr>
          <a:lstStyle/>
          <a:p>
            <a:pPr algn="ctr"/>
            <a:r>
              <a:rPr lang="en-GB" sz="1500" dirty="0"/>
              <a:t>Genetic </a:t>
            </a:r>
            <a:r>
              <a:rPr lang="en-GB" sz="1500" dirty="0">
                <a:solidFill>
                  <a:schemeClr val="accent1"/>
                </a:solidFill>
              </a:rPr>
              <a:t>Memory</a:t>
            </a:r>
          </a:p>
          <a:p>
            <a:pPr algn="ctr"/>
            <a:endParaRPr lang="en-GB" sz="1500" dirty="0">
              <a:solidFill>
                <a:schemeClr val="accent1"/>
              </a:solidFill>
            </a:endParaRPr>
          </a:p>
          <a:p>
            <a:pPr algn="ctr"/>
            <a:r>
              <a:rPr lang="en-GB" sz="1500" dirty="0">
                <a:solidFill>
                  <a:schemeClr val="accent1"/>
                </a:solidFill>
              </a:rPr>
              <a:t>Genetic </a:t>
            </a:r>
            <a:r>
              <a:rPr lang="en-GB" sz="1500" dirty="0"/>
              <a:t>Expression</a:t>
            </a:r>
          </a:p>
        </p:txBody>
      </p:sp>
      <p:sp>
        <p:nvSpPr>
          <p:cNvPr id="7" name="TextBox 6">
            <a:extLst>
              <a:ext uri="{FF2B5EF4-FFF2-40B4-BE49-F238E27FC236}">
                <a16:creationId xmlns:a16="http://schemas.microsoft.com/office/drawing/2014/main" id="{8D613BD2-0531-4749-B958-CDD4C2A6CFD3}"/>
              </a:ext>
            </a:extLst>
          </p:cNvPr>
          <p:cNvSpPr txBox="1"/>
          <p:nvPr/>
        </p:nvSpPr>
        <p:spPr>
          <a:xfrm>
            <a:off x="263001" y="90725"/>
            <a:ext cx="1321196" cy="415498"/>
          </a:xfrm>
          <a:prstGeom prst="rect">
            <a:avLst/>
          </a:prstGeom>
          <a:noFill/>
        </p:spPr>
        <p:txBody>
          <a:bodyPr wrap="none" rtlCol="0">
            <a:spAutoFit/>
          </a:bodyPr>
          <a:lstStyle/>
          <a:p>
            <a:r>
              <a:rPr lang="en-GB" sz="2100" dirty="0"/>
              <a:t>Genetics </a:t>
            </a:r>
          </a:p>
        </p:txBody>
      </p:sp>
    </p:spTree>
    <p:extLst>
      <p:ext uri="{BB962C8B-B14F-4D97-AF65-F5344CB8AC3E}">
        <p14:creationId xmlns:p14="http://schemas.microsoft.com/office/powerpoint/2010/main" val="3959186362"/>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4BAFA5-B6D6-F745-BEE4-0B29099DE72F}"/>
              </a:ext>
            </a:extLst>
          </p:cNvPr>
          <p:cNvPicPr>
            <a:picLocks noChangeAspect="1"/>
          </p:cNvPicPr>
          <p:nvPr/>
        </p:nvPicPr>
        <p:blipFill>
          <a:blip r:embed="rId2">
            <a:duotone>
              <a:schemeClr val="accent1">
                <a:shade val="45000"/>
                <a:satMod val="135000"/>
              </a:schemeClr>
              <a:prstClr val="white"/>
            </a:duotone>
          </a:blip>
          <a:stretch>
            <a:fillRect/>
          </a:stretch>
        </p:blipFill>
        <p:spPr>
          <a:xfrm>
            <a:off x="5318539" y="2991678"/>
            <a:ext cx="3825461" cy="2151822"/>
          </a:xfrm>
          <a:prstGeom prst="rect">
            <a:avLst/>
          </a:prstGeom>
          <a:ln>
            <a:noFill/>
          </a:ln>
          <a:effectLst>
            <a:softEdge rad="112500"/>
          </a:effectLst>
        </p:spPr>
      </p:pic>
      <p:pic>
        <p:nvPicPr>
          <p:cNvPr id="3" name="Picture 2">
            <a:extLst>
              <a:ext uri="{FF2B5EF4-FFF2-40B4-BE49-F238E27FC236}">
                <a16:creationId xmlns:a16="http://schemas.microsoft.com/office/drawing/2014/main" id="{46B4CCA7-2BB1-C94C-9925-1A5F4F992878}"/>
              </a:ext>
            </a:extLst>
          </p:cNvPr>
          <p:cNvPicPr>
            <a:picLocks noChangeAspect="1"/>
          </p:cNvPicPr>
          <p:nvPr/>
        </p:nvPicPr>
        <p:blipFill>
          <a:blip r:embed="rId3">
            <a:duotone>
              <a:schemeClr val="accent1">
                <a:shade val="45000"/>
                <a:satMod val="135000"/>
              </a:schemeClr>
              <a:prstClr val="white"/>
            </a:duotone>
          </a:blip>
          <a:stretch>
            <a:fillRect/>
          </a:stretch>
        </p:blipFill>
        <p:spPr>
          <a:xfrm>
            <a:off x="1" y="1"/>
            <a:ext cx="3715646" cy="2074379"/>
          </a:xfrm>
          <a:prstGeom prst="rect">
            <a:avLst/>
          </a:prstGeom>
          <a:ln>
            <a:noFill/>
          </a:ln>
          <a:effectLst>
            <a:softEdge rad="112500"/>
          </a:effectLst>
        </p:spPr>
      </p:pic>
      <p:sp>
        <p:nvSpPr>
          <p:cNvPr id="4" name="TextBox 3">
            <a:extLst>
              <a:ext uri="{FF2B5EF4-FFF2-40B4-BE49-F238E27FC236}">
                <a16:creationId xmlns:a16="http://schemas.microsoft.com/office/drawing/2014/main" id="{3AF34561-6C0F-8940-8FBF-B5FD5507D927}"/>
              </a:ext>
            </a:extLst>
          </p:cNvPr>
          <p:cNvSpPr txBox="1"/>
          <p:nvPr/>
        </p:nvSpPr>
        <p:spPr>
          <a:xfrm>
            <a:off x="995781" y="2151822"/>
            <a:ext cx="7369325" cy="1338828"/>
          </a:xfrm>
          <a:prstGeom prst="rect">
            <a:avLst/>
          </a:prstGeom>
          <a:noFill/>
        </p:spPr>
        <p:txBody>
          <a:bodyPr wrap="none" rtlCol="0">
            <a:spAutoFit/>
          </a:bodyPr>
          <a:lstStyle/>
          <a:p>
            <a:r>
              <a:rPr lang="en-GB" sz="4050" b="1" dirty="0"/>
              <a:t>Brain </a:t>
            </a:r>
            <a:r>
              <a:rPr lang="en-GB" sz="4050" b="1" dirty="0">
                <a:solidFill>
                  <a:schemeClr val="accent1"/>
                </a:solidFill>
              </a:rPr>
              <a:t>Function</a:t>
            </a:r>
            <a:r>
              <a:rPr lang="en-GB" sz="4050" b="1" dirty="0"/>
              <a:t> and </a:t>
            </a:r>
            <a:r>
              <a:rPr lang="en-GB" sz="4050" b="1" dirty="0">
                <a:solidFill>
                  <a:schemeClr val="accent1"/>
                </a:solidFill>
              </a:rPr>
              <a:t>Structure</a:t>
            </a:r>
          </a:p>
          <a:p>
            <a:endParaRPr lang="en-GB" sz="4050" dirty="0"/>
          </a:p>
        </p:txBody>
      </p:sp>
      <p:sp>
        <p:nvSpPr>
          <p:cNvPr id="5" name="TextBox 4">
            <a:extLst>
              <a:ext uri="{FF2B5EF4-FFF2-40B4-BE49-F238E27FC236}">
                <a16:creationId xmlns:a16="http://schemas.microsoft.com/office/drawing/2014/main" id="{AABC76B5-942B-CC4A-A026-31A23E4BEBE3}"/>
              </a:ext>
            </a:extLst>
          </p:cNvPr>
          <p:cNvSpPr txBox="1"/>
          <p:nvPr/>
        </p:nvSpPr>
        <p:spPr>
          <a:xfrm>
            <a:off x="3805099" y="136943"/>
            <a:ext cx="5338901" cy="923330"/>
          </a:xfrm>
          <a:prstGeom prst="rect">
            <a:avLst/>
          </a:prstGeom>
          <a:noFill/>
        </p:spPr>
        <p:txBody>
          <a:bodyPr wrap="square" rtlCol="0">
            <a:spAutoFit/>
          </a:bodyPr>
          <a:lstStyle/>
          <a:p>
            <a:pPr algn="ctr"/>
            <a:r>
              <a:rPr lang="en-GB" sz="1800" dirty="0"/>
              <a:t>Research has identified a number of </a:t>
            </a:r>
            <a:r>
              <a:rPr lang="en-GB" sz="1800" dirty="0">
                <a:solidFill>
                  <a:schemeClr val="accent1"/>
                </a:solidFill>
              </a:rPr>
              <a:t>possible differences</a:t>
            </a:r>
            <a:r>
              <a:rPr lang="en-GB" sz="1800" dirty="0"/>
              <a:t> in the </a:t>
            </a:r>
            <a:r>
              <a:rPr lang="en-GB" sz="1800" dirty="0">
                <a:solidFill>
                  <a:schemeClr val="accent1"/>
                </a:solidFill>
              </a:rPr>
              <a:t>brains</a:t>
            </a:r>
            <a:r>
              <a:rPr lang="en-GB" sz="1800" dirty="0"/>
              <a:t> of people with ADHD from those without the condition</a:t>
            </a:r>
          </a:p>
        </p:txBody>
      </p:sp>
      <p:sp>
        <p:nvSpPr>
          <p:cNvPr id="6" name="TextBox 5">
            <a:extLst>
              <a:ext uri="{FF2B5EF4-FFF2-40B4-BE49-F238E27FC236}">
                <a16:creationId xmlns:a16="http://schemas.microsoft.com/office/drawing/2014/main" id="{E5D5D32A-4755-C44C-8155-C372BF965772}"/>
              </a:ext>
            </a:extLst>
          </p:cNvPr>
          <p:cNvSpPr txBox="1"/>
          <p:nvPr/>
        </p:nvSpPr>
        <p:spPr>
          <a:xfrm>
            <a:off x="3805099" y="1204432"/>
            <a:ext cx="5338901" cy="923330"/>
          </a:xfrm>
          <a:prstGeom prst="rect">
            <a:avLst/>
          </a:prstGeom>
          <a:noFill/>
        </p:spPr>
        <p:txBody>
          <a:bodyPr wrap="square" rtlCol="0">
            <a:spAutoFit/>
          </a:bodyPr>
          <a:lstStyle/>
          <a:p>
            <a:pPr algn="ctr"/>
            <a:r>
              <a:rPr lang="en-GB" sz="1800" dirty="0"/>
              <a:t>Brain scans suggest that </a:t>
            </a:r>
            <a:r>
              <a:rPr lang="en-GB" sz="1800" dirty="0">
                <a:solidFill>
                  <a:schemeClr val="accent1"/>
                </a:solidFill>
              </a:rPr>
              <a:t>areas</a:t>
            </a:r>
            <a:r>
              <a:rPr lang="en-GB" sz="1800" dirty="0"/>
              <a:t> of the </a:t>
            </a:r>
            <a:r>
              <a:rPr lang="en-GB" sz="1800" dirty="0">
                <a:solidFill>
                  <a:schemeClr val="accent1"/>
                </a:solidFill>
              </a:rPr>
              <a:t>brain</a:t>
            </a:r>
            <a:r>
              <a:rPr lang="en-GB" sz="1800" dirty="0"/>
              <a:t> may be </a:t>
            </a:r>
            <a:r>
              <a:rPr lang="en-GB" sz="1800" dirty="0">
                <a:solidFill>
                  <a:schemeClr val="accent1"/>
                </a:solidFill>
              </a:rPr>
              <a:t>smaller</a:t>
            </a:r>
            <a:r>
              <a:rPr lang="en-GB" sz="1800" dirty="0"/>
              <a:t> in people with </a:t>
            </a:r>
            <a:r>
              <a:rPr lang="en-GB" sz="1800" dirty="0">
                <a:solidFill>
                  <a:schemeClr val="accent1"/>
                </a:solidFill>
              </a:rPr>
              <a:t>ADHD</a:t>
            </a:r>
            <a:r>
              <a:rPr lang="en-GB" sz="1800" dirty="0"/>
              <a:t> and other areas may be </a:t>
            </a:r>
            <a:r>
              <a:rPr lang="en-GB" sz="1800" dirty="0">
                <a:solidFill>
                  <a:schemeClr val="accent1"/>
                </a:solidFill>
              </a:rPr>
              <a:t>larger</a:t>
            </a:r>
            <a:r>
              <a:rPr lang="en-GB" sz="1800" dirty="0"/>
              <a:t>.</a:t>
            </a:r>
          </a:p>
        </p:txBody>
      </p:sp>
      <p:sp>
        <p:nvSpPr>
          <p:cNvPr id="7" name="TextBox 6">
            <a:extLst>
              <a:ext uri="{FF2B5EF4-FFF2-40B4-BE49-F238E27FC236}">
                <a16:creationId xmlns:a16="http://schemas.microsoft.com/office/drawing/2014/main" id="{EF860B7A-41F7-9C45-8F42-E6495387463B}"/>
              </a:ext>
            </a:extLst>
          </p:cNvPr>
          <p:cNvSpPr txBox="1"/>
          <p:nvPr/>
        </p:nvSpPr>
        <p:spPr>
          <a:xfrm>
            <a:off x="88688" y="2890344"/>
            <a:ext cx="5109477" cy="1200329"/>
          </a:xfrm>
          <a:prstGeom prst="rect">
            <a:avLst/>
          </a:prstGeom>
          <a:noFill/>
        </p:spPr>
        <p:txBody>
          <a:bodyPr wrap="square" rtlCol="0">
            <a:spAutoFit/>
          </a:bodyPr>
          <a:lstStyle/>
          <a:p>
            <a:pPr algn="ctr"/>
            <a:r>
              <a:rPr lang="en-GB" sz="1800" dirty="0"/>
              <a:t>Other studies have suggested that people with ADHD may have an </a:t>
            </a:r>
            <a:r>
              <a:rPr lang="en-GB" sz="1800" dirty="0">
                <a:solidFill>
                  <a:schemeClr val="accent1"/>
                </a:solidFill>
              </a:rPr>
              <a:t>imbalance</a:t>
            </a:r>
            <a:r>
              <a:rPr lang="en-GB" sz="1800" dirty="0"/>
              <a:t> in the level of </a:t>
            </a:r>
            <a:r>
              <a:rPr lang="en-GB" sz="1800" dirty="0">
                <a:solidFill>
                  <a:schemeClr val="accent1"/>
                </a:solidFill>
              </a:rPr>
              <a:t>neurotransmitters</a:t>
            </a:r>
            <a:r>
              <a:rPr lang="en-GB" sz="1800" dirty="0"/>
              <a:t> in the brain, or that these </a:t>
            </a:r>
            <a:r>
              <a:rPr lang="en-GB" sz="1800" dirty="0">
                <a:solidFill>
                  <a:schemeClr val="accent1"/>
                </a:solidFill>
              </a:rPr>
              <a:t>chemicals</a:t>
            </a:r>
            <a:r>
              <a:rPr lang="en-GB" sz="1800" dirty="0"/>
              <a:t> </a:t>
            </a:r>
            <a:r>
              <a:rPr lang="en-GB" sz="1800" dirty="0">
                <a:solidFill>
                  <a:schemeClr val="accent1"/>
                </a:solidFill>
              </a:rPr>
              <a:t>may not work properly</a:t>
            </a:r>
            <a:r>
              <a:rPr lang="en-GB" sz="1800" dirty="0"/>
              <a:t>.</a:t>
            </a:r>
          </a:p>
        </p:txBody>
      </p:sp>
      <p:sp>
        <p:nvSpPr>
          <p:cNvPr id="8" name="TextBox 7">
            <a:extLst>
              <a:ext uri="{FF2B5EF4-FFF2-40B4-BE49-F238E27FC236}">
                <a16:creationId xmlns:a16="http://schemas.microsoft.com/office/drawing/2014/main" id="{BEAFB8E0-9E98-6142-9905-428534E5E3A4}"/>
              </a:ext>
            </a:extLst>
          </p:cNvPr>
          <p:cNvSpPr txBox="1"/>
          <p:nvPr/>
        </p:nvSpPr>
        <p:spPr>
          <a:xfrm>
            <a:off x="156448" y="4206089"/>
            <a:ext cx="3967753" cy="253916"/>
          </a:xfrm>
          <a:prstGeom prst="rect">
            <a:avLst/>
          </a:prstGeom>
          <a:noFill/>
        </p:spPr>
        <p:txBody>
          <a:bodyPr wrap="none" rtlCol="0">
            <a:spAutoFit/>
          </a:bodyPr>
          <a:lstStyle/>
          <a:p>
            <a:r>
              <a:rPr lang="en-GB" sz="1050" b="1" dirty="0"/>
              <a:t>Head Injury's, Prenatal exposures, Significant head injuries</a:t>
            </a:r>
          </a:p>
        </p:txBody>
      </p:sp>
      <p:sp>
        <p:nvSpPr>
          <p:cNvPr id="9" name="TextBox 8">
            <a:extLst>
              <a:ext uri="{FF2B5EF4-FFF2-40B4-BE49-F238E27FC236}">
                <a16:creationId xmlns:a16="http://schemas.microsoft.com/office/drawing/2014/main" id="{B9FA7DF9-71EE-3A48-9552-41508B0C52EE}"/>
              </a:ext>
            </a:extLst>
          </p:cNvPr>
          <p:cNvSpPr txBox="1"/>
          <p:nvPr/>
        </p:nvSpPr>
        <p:spPr>
          <a:xfrm>
            <a:off x="0" y="4621587"/>
            <a:ext cx="6103623" cy="1200329"/>
          </a:xfrm>
          <a:prstGeom prst="rect">
            <a:avLst/>
          </a:prstGeom>
          <a:noFill/>
        </p:spPr>
        <p:txBody>
          <a:bodyPr wrap="square" rtlCol="0">
            <a:spAutoFit/>
          </a:bodyPr>
          <a:lstStyle/>
          <a:p>
            <a:r>
              <a:rPr lang="en-GB" sz="1200" dirty="0"/>
              <a:t>There is </a:t>
            </a:r>
            <a:r>
              <a:rPr lang="en-GB" sz="1200" u="sng" dirty="0">
                <a:solidFill>
                  <a:schemeClr val="accent1"/>
                </a:solidFill>
              </a:rPr>
              <a:t>no evidence</a:t>
            </a:r>
            <a:r>
              <a:rPr lang="en-GB" sz="1200" dirty="0">
                <a:solidFill>
                  <a:schemeClr val="accent1"/>
                </a:solidFill>
              </a:rPr>
              <a:t> </a:t>
            </a:r>
            <a:r>
              <a:rPr lang="en-GB" sz="1200" dirty="0"/>
              <a:t>that ADHD is caused by: </a:t>
            </a:r>
          </a:p>
          <a:p>
            <a:r>
              <a:rPr lang="en-GB" sz="1200" b="1" dirty="0"/>
              <a:t>Eating too much sugar, Food additives, Allergies </a:t>
            </a:r>
            <a:r>
              <a:rPr lang="en-GB" sz="1200" dirty="0"/>
              <a:t>or </a:t>
            </a:r>
            <a:r>
              <a:rPr lang="en-GB" sz="1200" b="1" dirty="0"/>
              <a:t>Immunizations</a:t>
            </a:r>
            <a:r>
              <a:rPr lang="en-GB" sz="1200" dirty="0"/>
              <a:t>, </a:t>
            </a:r>
          </a:p>
          <a:p>
            <a:br>
              <a:rPr lang="en-GB" sz="1200" dirty="0"/>
            </a:br>
            <a:endParaRPr lang="en-GB" sz="1200" dirty="0"/>
          </a:p>
          <a:p>
            <a:endParaRPr lang="en-GB" sz="1200" dirty="0"/>
          </a:p>
          <a:p>
            <a:endParaRPr lang="en-GB" sz="1200" dirty="0"/>
          </a:p>
        </p:txBody>
      </p:sp>
    </p:spTree>
    <p:extLst>
      <p:ext uri="{BB962C8B-B14F-4D97-AF65-F5344CB8AC3E}">
        <p14:creationId xmlns:p14="http://schemas.microsoft.com/office/powerpoint/2010/main" val="3854682949"/>
      </p:ext>
    </p:extLst>
  </p:cSld>
  <p:clrMapOvr>
    <a:masterClrMapping/>
  </p:clrMapOvr>
  <mc:AlternateContent xmlns:mc="http://schemas.openxmlformats.org/markup-compatibility/2006" xmlns:p14="http://schemas.microsoft.com/office/powerpoint/2010/main">
    <mc:Choice Requires="p14">
      <p:transition spd="slow" p14:dur="2000">
        <p:push dir="d"/>
      </p:transition>
    </mc:Choice>
    <mc:Fallback xmlns="">
      <p:transition spd="slow">
        <p:push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08C230-2337-A640-BF12-6E9874BC3C9C}"/>
              </a:ext>
            </a:extLst>
          </p:cNvPr>
          <p:cNvPicPr>
            <a:picLocks noChangeAspect="1"/>
          </p:cNvPicPr>
          <p:nvPr/>
        </p:nvPicPr>
        <p:blipFill>
          <a:blip r:embed="rId3"/>
          <a:stretch>
            <a:fillRect/>
          </a:stretch>
        </p:blipFill>
        <p:spPr>
          <a:xfrm>
            <a:off x="-79512" y="733489"/>
            <a:ext cx="7702826" cy="4315589"/>
          </a:xfrm>
          <a:prstGeom prst="rect">
            <a:avLst/>
          </a:prstGeom>
          <a:ln>
            <a:noFill/>
          </a:ln>
          <a:effectLst>
            <a:softEdge rad="112500"/>
          </a:effectLst>
        </p:spPr>
      </p:pic>
      <p:sp>
        <p:nvSpPr>
          <p:cNvPr id="3" name="TextBox 2">
            <a:extLst>
              <a:ext uri="{FF2B5EF4-FFF2-40B4-BE49-F238E27FC236}">
                <a16:creationId xmlns:a16="http://schemas.microsoft.com/office/drawing/2014/main" id="{5D5E3612-4145-E645-A2F3-C9D2E1065089}"/>
              </a:ext>
            </a:extLst>
          </p:cNvPr>
          <p:cNvSpPr txBox="1"/>
          <p:nvPr/>
        </p:nvSpPr>
        <p:spPr>
          <a:xfrm>
            <a:off x="2071967" y="40992"/>
            <a:ext cx="4801314" cy="715581"/>
          </a:xfrm>
          <a:prstGeom prst="rect">
            <a:avLst/>
          </a:prstGeom>
          <a:noFill/>
        </p:spPr>
        <p:txBody>
          <a:bodyPr wrap="none" rtlCol="0">
            <a:spAutoFit/>
          </a:bodyPr>
          <a:lstStyle/>
          <a:p>
            <a:r>
              <a:rPr lang="en-GB" sz="4050" dirty="0"/>
              <a:t>ADHD &amp; </a:t>
            </a:r>
            <a:r>
              <a:rPr lang="en-GB" sz="4050" dirty="0">
                <a:solidFill>
                  <a:schemeClr val="accent1"/>
                </a:solidFill>
              </a:rPr>
              <a:t>Dopamine</a:t>
            </a:r>
            <a:r>
              <a:rPr lang="en-GB" sz="4050" dirty="0"/>
              <a:t> </a:t>
            </a:r>
          </a:p>
        </p:txBody>
      </p:sp>
      <p:sp>
        <p:nvSpPr>
          <p:cNvPr id="4" name="TextBox 3">
            <a:extLst>
              <a:ext uri="{FF2B5EF4-FFF2-40B4-BE49-F238E27FC236}">
                <a16:creationId xmlns:a16="http://schemas.microsoft.com/office/drawing/2014/main" id="{404FCF18-6FDA-9949-B8A7-0D27A8697AA7}"/>
              </a:ext>
            </a:extLst>
          </p:cNvPr>
          <p:cNvSpPr txBox="1"/>
          <p:nvPr/>
        </p:nvSpPr>
        <p:spPr>
          <a:xfrm>
            <a:off x="7464287" y="371147"/>
            <a:ext cx="1679713" cy="4647426"/>
          </a:xfrm>
          <a:prstGeom prst="rect">
            <a:avLst/>
          </a:prstGeom>
          <a:noFill/>
        </p:spPr>
        <p:txBody>
          <a:bodyPr wrap="square" rtlCol="0">
            <a:spAutoFit/>
          </a:bodyPr>
          <a:lstStyle/>
          <a:p>
            <a:pPr algn="ctr"/>
            <a:r>
              <a:rPr lang="en-GB" sz="2400" dirty="0"/>
              <a:t>How do you feed your </a:t>
            </a:r>
            <a:r>
              <a:rPr lang="en-GB" sz="2400" dirty="0">
                <a:solidFill>
                  <a:schemeClr val="accent1"/>
                </a:solidFill>
              </a:rPr>
              <a:t>chemical reward system?</a:t>
            </a:r>
          </a:p>
          <a:p>
            <a:pPr algn="l" rtl="0" fontAlgn="base"/>
            <a:r>
              <a:rPr lang="en-GB" sz="800" b="0" i="0" u="none" strike="noStrike" dirty="0">
                <a:solidFill>
                  <a:srgbClr val="000000"/>
                </a:solidFill>
                <a:effectLst/>
                <a:latin typeface="Calibri" panose="020F0502020204030204" pitchFamily="34" charset="0"/>
              </a:rPr>
              <a:t>Dopamine allows us to regulate emotional responses and take action to achieve specific rewards. It’s responsible for feelings of pleasure and reward.</a:t>
            </a:r>
            <a:r>
              <a:rPr lang="en-US" sz="800" b="0" i="0" dirty="0">
                <a:solidFill>
                  <a:srgbClr val="444444"/>
                </a:solidFill>
                <a:effectLst/>
                <a:latin typeface="Calibri" panose="020F0502020204030204" pitchFamily="34" charset="0"/>
              </a:rPr>
              <a:t>​</a:t>
            </a:r>
            <a:endParaRPr lang="en-US" sz="1100" b="0" i="0" dirty="0">
              <a:solidFill>
                <a:srgbClr val="444444"/>
              </a:solidFill>
              <a:effectLst/>
              <a:latin typeface="Calibri" panose="020F0502020204030204" pitchFamily="34" charset="0"/>
            </a:endParaRPr>
          </a:p>
          <a:p>
            <a:pPr algn="l" rtl="0" fontAlgn="base"/>
            <a:r>
              <a:rPr lang="en-GB" sz="800" b="0" i="0" u="none" strike="noStrike" dirty="0">
                <a:solidFill>
                  <a:srgbClr val="000000"/>
                </a:solidFill>
                <a:effectLst/>
                <a:latin typeface="Calibri" panose="020F0502020204030204" pitchFamily="34" charset="0"/>
              </a:rPr>
              <a:t>Scientists have observed that levels of dopamine are different in people with ADHD than in those without ADHD.</a:t>
            </a:r>
            <a:r>
              <a:rPr lang="en-US" sz="800" b="0" i="0" dirty="0">
                <a:solidFill>
                  <a:srgbClr val="444444"/>
                </a:solidFill>
                <a:effectLst/>
                <a:latin typeface="Calibri" panose="020F0502020204030204" pitchFamily="34" charset="0"/>
              </a:rPr>
              <a:t>​</a:t>
            </a:r>
            <a:endParaRPr lang="en-US" sz="1100" b="0" i="0" dirty="0">
              <a:solidFill>
                <a:srgbClr val="444444"/>
              </a:solidFill>
              <a:effectLst/>
              <a:latin typeface="Calibri" panose="020F0502020204030204" pitchFamily="34" charset="0"/>
            </a:endParaRPr>
          </a:p>
          <a:p>
            <a:pPr algn="l" rtl="0" fontAlgn="base"/>
            <a:r>
              <a:rPr lang="en-GB" sz="800" b="0" i="0" dirty="0">
                <a:solidFill>
                  <a:srgbClr val="444444"/>
                </a:solidFill>
                <a:effectLst/>
                <a:latin typeface="Calibri" panose="020F0502020204030204" pitchFamily="34" charset="0"/>
              </a:rPr>
              <a:t>​</a:t>
            </a:r>
            <a:endParaRPr lang="en-GB" sz="1100" b="0" i="0" dirty="0">
              <a:solidFill>
                <a:srgbClr val="444444"/>
              </a:solidFill>
              <a:effectLst/>
              <a:latin typeface="Calibri" panose="020F0502020204030204" pitchFamily="34" charset="0"/>
            </a:endParaRPr>
          </a:p>
          <a:p>
            <a:pPr algn="l" rtl="0" fontAlgn="base"/>
            <a:r>
              <a:rPr lang="en-GB" sz="800" b="0" i="0" u="none" strike="noStrike" dirty="0">
                <a:solidFill>
                  <a:srgbClr val="000000"/>
                </a:solidFill>
                <a:effectLst/>
                <a:latin typeface="Calibri" panose="020F0502020204030204" pitchFamily="34" charset="0"/>
              </a:rPr>
              <a:t>People with ADHD may have a higher concentration of dopamine transporters in the brain. These transporters remove dopamine from brain cells. When there are more transporters in one area of the brain, they do this too quickly, which means that dopamine has less time to exert its effects.</a:t>
            </a:r>
            <a:endParaRPr lang="en-US" sz="1100" b="0" i="0" dirty="0">
              <a:solidFill>
                <a:srgbClr val="444444"/>
              </a:solidFill>
              <a:effectLst/>
              <a:latin typeface="Calibri" panose="020F0502020204030204" pitchFamily="34" charset="0"/>
            </a:endParaRPr>
          </a:p>
        </p:txBody>
      </p:sp>
    </p:spTree>
    <p:extLst>
      <p:ext uri="{BB962C8B-B14F-4D97-AF65-F5344CB8AC3E}">
        <p14:creationId xmlns:p14="http://schemas.microsoft.com/office/powerpoint/2010/main" val="3156895516"/>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A1C18-A076-F145-B301-6B0985D20578}"/>
              </a:ext>
            </a:extLst>
          </p:cNvPr>
          <p:cNvSpPr>
            <a:spLocks noGrp="1"/>
          </p:cNvSpPr>
          <p:nvPr>
            <p:ph type="title"/>
          </p:nvPr>
        </p:nvSpPr>
        <p:spPr/>
        <p:txBody>
          <a:bodyPr/>
          <a:lstStyle/>
          <a:p>
            <a:r>
              <a:rPr lang="en-GB" sz="3600" dirty="0">
                <a:solidFill>
                  <a:schemeClr val="tx1"/>
                </a:solidFill>
              </a:rPr>
              <a:t>Treatment </a:t>
            </a:r>
          </a:p>
        </p:txBody>
      </p:sp>
      <p:sp>
        <p:nvSpPr>
          <p:cNvPr id="5" name="TextBox 4">
            <a:extLst>
              <a:ext uri="{FF2B5EF4-FFF2-40B4-BE49-F238E27FC236}">
                <a16:creationId xmlns:a16="http://schemas.microsoft.com/office/drawing/2014/main" id="{FAB66367-A5F3-0A4B-AF55-46572300BB12}"/>
              </a:ext>
            </a:extLst>
          </p:cNvPr>
          <p:cNvSpPr txBox="1"/>
          <p:nvPr/>
        </p:nvSpPr>
        <p:spPr>
          <a:xfrm>
            <a:off x="3671625" y="182634"/>
            <a:ext cx="5526157" cy="4801314"/>
          </a:xfrm>
          <a:prstGeom prst="rect">
            <a:avLst/>
          </a:prstGeom>
          <a:noFill/>
        </p:spPr>
        <p:txBody>
          <a:bodyPr wrap="square" rtlCol="0">
            <a:spAutoFit/>
          </a:bodyPr>
          <a:lstStyle/>
          <a:p>
            <a:r>
              <a:rPr lang="en-GB" sz="2100" dirty="0">
                <a:solidFill>
                  <a:schemeClr val="accent1"/>
                </a:solidFill>
              </a:rPr>
              <a:t>Medication</a:t>
            </a:r>
            <a:r>
              <a:rPr lang="en-GB" sz="1500" dirty="0"/>
              <a:t> </a:t>
            </a:r>
          </a:p>
          <a:p>
            <a:endParaRPr lang="en-GB" sz="1500" dirty="0"/>
          </a:p>
          <a:p>
            <a:r>
              <a:rPr lang="en-GB" sz="1500" dirty="0"/>
              <a:t>There are 5 types of medication licensed for the treatment of ADHD:</a:t>
            </a:r>
          </a:p>
          <a:p>
            <a:pPr marL="214313" indent="-214313">
              <a:buFont typeface="Wingdings" pitchFamily="2" charset="2"/>
              <a:buChar char="q"/>
            </a:pPr>
            <a:r>
              <a:rPr lang="en-GB" sz="1500" dirty="0">
                <a:solidFill>
                  <a:schemeClr val="accent1"/>
                </a:solidFill>
              </a:rPr>
              <a:t>Methylphenidate (Ritalin) </a:t>
            </a:r>
          </a:p>
          <a:p>
            <a:pPr marL="214313" indent="-214313">
              <a:buFont typeface="Wingdings" pitchFamily="2" charset="2"/>
              <a:buChar char="q"/>
            </a:pPr>
            <a:r>
              <a:rPr lang="en-GB" sz="1500" dirty="0" err="1">
                <a:solidFill>
                  <a:schemeClr val="accent1"/>
                </a:solidFill>
              </a:rPr>
              <a:t>Dexamfetamine</a:t>
            </a:r>
            <a:endParaRPr lang="en-GB" sz="1500" dirty="0">
              <a:solidFill>
                <a:schemeClr val="accent1"/>
              </a:solidFill>
            </a:endParaRPr>
          </a:p>
          <a:p>
            <a:pPr marL="214313" indent="-214313">
              <a:buFont typeface="Wingdings" pitchFamily="2" charset="2"/>
              <a:buChar char="q"/>
            </a:pPr>
            <a:r>
              <a:rPr lang="en-GB" sz="1500" dirty="0" err="1">
                <a:solidFill>
                  <a:schemeClr val="accent1"/>
                </a:solidFill>
              </a:rPr>
              <a:t>Lisdexamfetamine</a:t>
            </a:r>
            <a:endParaRPr lang="en-GB" sz="1500" dirty="0">
              <a:solidFill>
                <a:schemeClr val="accent1"/>
              </a:solidFill>
            </a:endParaRPr>
          </a:p>
          <a:p>
            <a:pPr marL="214313" indent="-214313">
              <a:buFont typeface="Wingdings" pitchFamily="2" charset="2"/>
              <a:buChar char="q"/>
            </a:pPr>
            <a:r>
              <a:rPr lang="en-GB" sz="1500" dirty="0">
                <a:solidFill>
                  <a:schemeClr val="accent1"/>
                </a:solidFill>
              </a:rPr>
              <a:t>Guanfacine</a:t>
            </a:r>
          </a:p>
          <a:p>
            <a:pPr marL="214313" indent="-214313">
              <a:buFont typeface="Wingdings" pitchFamily="2" charset="2"/>
              <a:buChar char="q"/>
            </a:pPr>
            <a:r>
              <a:rPr lang="en-GB" sz="1500" dirty="0">
                <a:solidFill>
                  <a:schemeClr val="accent4"/>
                </a:solidFill>
              </a:rPr>
              <a:t>Atomoxetine</a:t>
            </a:r>
          </a:p>
          <a:p>
            <a:endParaRPr lang="en-GB" sz="1500" dirty="0"/>
          </a:p>
          <a:p>
            <a:r>
              <a:rPr lang="en-GB" sz="1500" dirty="0">
                <a:solidFill>
                  <a:schemeClr val="accent1"/>
                </a:solidFill>
              </a:rPr>
              <a:t>Stimulants (first 4), </a:t>
            </a:r>
            <a:r>
              <a:rPr lang="en-GB" sz="1500" dirty="0"/>
              <a:t>which work by </a:t>
            </a:r>
            <a:r>
              <a:rPr lang="en-GB" sz="1500" dirty="0">
                <a:solidFill>
                  <a:schemeClr val="accent1"/>
                </a:solidFill>
              </a:rPr>
              <a:t>increasing activity </a:t>
            </a:r>
            <a:r>
              <a:rPr lang="en-GB" sz="1500" dirty="0"/>
              <a:t>and</a:t>
            </a:r>
            <a:r>
              <a:rPr lang="en-GB" sz="1500" dirty="0">
                <a:solidFill>
                  <a:schemeClr val="accent1"/>
                </a:solidFill>
              </a:rPr>
              <a:t> Dopamine Levels </a:t>
            </a:r>
            <a:r>
              <a:rPr lang="en-GB" sz="1500" dirty="0"/>
              <a:t>in the </a:t>
            </a:r>
            <a:r>
              <a:rPr lang="en-GB" sz="1500" dirty="0">
                <a:solidFill>
                  <a:schemeClr val="accent1"/>
                </a:solidFill>
              </a:rPr>
              <a:t>brain, particularly </a:t>
            </a:r>
            <a:r>
              <a:rPr lang="en-GB" sz="1500" dirty="0"/>
              <a:t>in </a:t>
            </a:r>
            <a:r>
              <a:rPr lang="en-GB" sz="1500" dirty="0">
                <a:solidFill>
                  <a:schemeClr val="accent1"/>
                </a:solidFill>
              </a:rPr>
              <a:t>areas</a:t>
            </a:r>
            <a:r>
              <a:rPr lang="en-GB" sz="1500" dirty="0"/>
              <a:t> that play a part in controlling </a:t>
            </a:r>
            <a:r>
              <a:rPr lang="en-GB" sz="1500" dirty="0">
                <a:solidFill>
                  <a:schemeClr val="accent1"/>
                </a:solidFill>
              </a:rPr>
              <a:t>attention </a:t>
            </a:r>
            <a:r>
              <a:rPr lang="en-GB" sz="1500" dirty="0"/>
              <a:t>and</a:t>
            </a:r>
            <a:r>
              <a:rPr lang="en-GB" sz="1500" dirty="0">
                <a:solidFill>
                  <a:schemeClr val="accent1"/>
                </a:solidFill>
              </a:rPr>
              <a:t> behaviour.</a:t>
            </a:r>
          </a:p>
          <a:p>
            <a:endParaRPr lang="en-GB" sz="1500" dirty="0">
              <a:solidFill>
                <a:schemeClr val="accent1"/>
              </a:solidFill>
            </a:endParaRPr>
          </a:p>
          <a:p>
            <a:r>
              <a:rPr lang="en-GB" sz="1500" dirty="0">
                <a:solidFill>
                  <a:schemeClr val="accent4"/>
                </a:solidFill>
              </a:rPr>
              <a:t>Noradrenaline Reuptake Inhibitor (SNRI)</a:t>
            </a:r>
            <a:r>
              <a:rPr lang="en-GB" sz="1500" dirty="0"/>
              <a:t>,</a:t>
            </a:r>
            <a:r>
              <a:rPr lang="en-GB" sz="1500" dirty="0">
                <a:solidFill>
                  <a:schemeClr val="accent4"/>
                </a:solidFill>
              </a:rPr>
              <a:t> </a:t>
            </a:r>
            <a:r>
              <a:rPr lang="en-GB" sz="1500" dirty="0"/>
              <a:t>which means it </a:t>
            </a:r>
            <a:r>
              <a:rPr lang="en-GB" sz="1500" dirty="0">
                <a:solidFill>
                  <a:schemeClr val="accent4"/>
                </a:solidFill>
              </a:rPr>
              <a:t>increases</a:t>
            </a:r>
            <a:r>
              <a:rPr lang="en-GB" sz="1500" dirty="0"/>
              <a:t> the amount of a </a:t>
            </a:r>
            <a:r>
              <a:rPr lang="en-GB" sz="1500" dirty="0">
                <a:solidFill>
                  <a:schemeClr val="accent4"/>
                </a:solidFill>
              </a:rPr>
              <a:t>chemical</a:t>
            </a:r>
            <a:r>
              <a:rPr lang="en-GB" sz="1500" dirty="0"/>
              <a:t> in the brain called </a:t>
            </a:r>
            <a:r>
              <a:rPr lang="en-GB" sz="1500" dirty="0">
                <a:solidFill>
                  <a:schemeClr val="accent4"/>
                </a:solidFill>
              </a:rPr>
              <a:t>noradrenaline</a:t>
            </a:r>
            <a:r>
              <a:rPr lang="en-GB" sz="1500" dirty="0"/>
              <a:t>. This chemical </a:t>
            </a:r>
            <a:r>
              <a:rPr lang="en-GB" sz="1500" dirty="0">
                <a:solidFill>
                  <a:schemeClr val="accent4"/>
                </a:solidFill>
              </a:rPr>
              <a:t>passes messages between brain cells</a:t>
            </a:r>
            <a:r>
              <a:rPr lang="en-GB" sz="1500" dirty="0"/>
              <a:t>, and increasing it can </a:t>
            </a:r>
            <a:r>
              <a:rPr lang="en-GB" sz="1500" dirty="0">
                <a:solidFill>
                  <a:schemeClr val="accent4"/>
                </a:solidFill>
              </a:rPr>
              <a:t>aid concentration </a:t>
            </a:r>
            <a:r>
              <a:rPr lang="en-GB" sz="1500" dirty="0"/>
              <a:t>and help control impulses.</a:t>
            </a:r>
            <a:endParaRPr lang="en-GB" sz="1500" dirty="0">
              <a:solidFill>
                <a:schemeClr val="accent1"/>
              </a:solidFill>
            </a:endParaRPr>
          </a:p>
          <a:p>
            <a:endParaRPr lang="en-GB" sz="1500" dirty="0"/>
          </a:p>
        </p:txBody>
      </p:sp>
      <p:sp>
        <p:nvSpPr>
          <p:cNvPr id="6" name="TextBox 5">
            <a:extLst>
              <a:ext uri="{FF2B5EF4-FFF2-40B4-BE49-F238E27FC236}">
                <a16:creationId xmlns:a16="http://schemas.microsoft.com/office/drawing/2014/main" id="{DF91866D-A9DB-FC49-A70A-9D4470AC3028}"/>
              </a:ext>
            </a:extLst>
          </p:cNvPr>
          <p:cNvSpPr txBox="1"/>
          <p:nvPr/>
        </p:nvSpPr>
        <p:spPr>
          <a:xfrm>
            <a:off x="1" y="1712731"/>
            <a:ext cx="2733467" cy="854080"/>
          </a:xfrm>
          <a:prstGeom prst="rect">
            <a:avLst/>
          </a:prstGeom>
          <a:noFill/>
        </p:spPr>
        <p:txBody>
          <a:bodyPr wrap="square" rtlCol="0">
            <a:spAutoFit/>
          </a:bodyPr>
          <a:lstStyle/>
          <a:p>
            <a:r>
              <a:rPr lang="en-GB" sz="1800" dirty="0"/>
              <a:t>Possible Side affects </a:t>
            </a:r>
          </a:p>
          <a:p>
            <a:pPr marL="214313" indent="-214313">
              <a:buFont typeface="Wingdings" pitchFamily="2" charset="2"/>
              <a:buChar char="q"/>
            </a:pPr>
            <a:r>
              <a:rPr lang="en-GB" sz="1050" dirty="0"/>
              <a:t>Tiredness or fatigue</a:t>
            </a:r>
          </a:p>
          <a:p>
            <a:pPr marL="214313" indent="-214313">
              <a:buFont typeface="Wingdings" pitchFamily="2" charset="2"/>
              <a:buChar char="q"/>
            </a:pPr>
            <a:r>
              <a:rPr lang="en-GB" sz="1050" dirty="0"/>
              <a:t>Headache</a:t>
            </a:r>
          </a:p>
          <a:p>
            <a:pPr marL="214313" indent="-214313">
              <a:buFont typeface="Wingdings" pitchFamily="2" charset="2"/>
              <a:buChar char="q"/>
            </a:pPr>
            <a:r>
              <a:rPr lang="en-GB" sz="1050" dirty="0"/>
              <a:t>Abdominal pain</a:t>
            </a:r>
          </a:p>
        </p:txBody>
      </p:sp>
      <p:pic>
        <p:nvPicPr>
          <p:cNvPr id="8" name="Picture 7">
            <a:extLst>
              <a:ext uri="{FF2B5EF4-FFF2-40B4-BE49-F238E27FC236}">
                <a16:creationId xmlns:a16="http://schemas.microsoft.com/office/drawing/2014/main" id="{93AC4CC0-3416-1D48-B92E-A81CEBD913F3}"/>
              </a:ext>
            </a:extLst>
          </p:cNvPr>
          <p:cNvPicPr>
            <a:picLocks noChangeAspect="1"/>
          </p:cNvPicPr>
          <p:nvPr/>
        </p:nvPicPr>
        <p:blipFill>
          <a:blip r:embed="rId2">
            <a:duotone>
              <a:schemeClr val="accent1">
                <a:shade val="45000"/>
                <a:satMod val="135000"/>
              </a:schemeClr>
              <a:prstClr val="white"/>
            </a:duotone>
          </a:blip>
          <a:stretch>
            <a:fillRect/>
          </a:stretch>
        </p:blipFill>
        <p:spPr>
          <a:xfrm>
            <a:off x="0" y="3162036"/>
            <a:ext cx="3538331" cy="1981465"/>
          </a:xfrm>
          <a:prstGeom prst="rect">
            <a:avLst/>
          </a:prstGeom>
          <a:ln>
            <a:noFill/>
          </a:ln>
          <a:effectLst>
            <a:softEdge rad="112500"/>
          </a:effectLst>
        </p:spPr>
      </p:pic>
      <p:sp>
        <p:nvSpPr>
          <p:cNvPr id="9" name="TextBox 8">
            <a:extLst>
              <a:ext uri="{FF2B5EF4-FFF2-40B4-BE49-F238E27FC236}">
                <a16:creationId xmlns:a16="http://schemas.microsoft.com/office/drawing/2014/main" id="{D2A81B36-FD63-5140-8D8C-EBAC3225690B}"/>
              </a:ext>
            </a:extLst>
          </p:cNvPr>
          <p:cNvSpPr txBox="1"/>
          <p:nvPr/>
        </p:nvSpPr>
        <p:spPr>
          <a:xfrm>
            <a:off x="1586958" y="2198410"/>
            <a:ext cx="1670970" cy="900246"/>
          </a:xfrm>
          <a:prstGeom prst="rect">
            <a:avLst/>
          </a:prstGeom>
          <a:noFill/>
        </p:spPr>
        <p:txBody>
          <a:bodyPr wrap="none" rtlCol="0">
            <a:spAutoFit/>
          </a:bodyPr>
          <a:lstStyle/>
          <a:p>
            <a:pPr marL="214313" indent="-214313">
              <a:buFont typeface="Wingdings" pitchFamily="2" charset="2"/>
              <a:buChar char="q"/>
            </a:pPr>
            <a:r>
              <a:rPr lang="en-GB" sz="1050" dirty="0"/>
              <a:t>Dry mouth</a:t>
            </a:r>
          </a:p>
          <a:p>
            <a:pPr marL="214313" indent="-214313">
              <a:buFont typeface="Wingdings" pitchFamily="2" charset="2"/>
              <a:buChar char="q"/>
            </a:pPr>
            <a:r>
              <a:rPr lang="en-GB" sz="1050" dirty="0"/>
              <a:t>Irritability</a:t>
            </a:r>
          </a:p>
          <a:p>
            <a:pPr marL="214313" indent="-214313">
              <a:buFont typeface="Wingdings" pitchFamily="2" charset="2"/>
              <a:buChar char="q"/>
            </a:pPr>
            <a:r>
              <a:rPr lang="en-GB" sz="1050" dirty="0"/>
              <a:t>Nausea and vomiting</a:t>
            </a:r>
          </a:p>
          <a:p>
            <a:pPr marL="214313" indent="-214313">
              <a:buFont typeface="Wingdings" pitchFamily="2" charset="2"/>
              <a:buChar char="q"/>
            </a:pPr>
            <a:r>
              <a:rPr lang="en-GB" sz="1050" dirty="0"/>
              <a:t>Decreased appetite</a:t>
            </a:r>
          </a:p>
          <a:p>
            <a:endParaRPr lang="en-GB" sz="1050" dirty="0"/>
          </a:p>
        </p:txBody>
      </p:sp>
    </p:spTree>
    <p:extLst>
      <p:ext uri="{BB962C8B-B14F-4D97-AF65-F5344CB8AC3E}">
        <p14:creationId xmlns:p14="http://schemas.microsoft.com/office/powerpoint/2010/main" val="100766725"/>
      </p:ext>
    </p:extLst>
  </p:cSld>
  <p:clrMapOvr>
    <a:masterClrMapping/>
  </p:clrMapOvr>
  <mc:AlternateContent xmlns:mc="http://schemas.openxmlformats.org/markup-compatibility/2006" xmlns:p14="http://schemas.microsoft.com/office/powerpoint/2010/main">
    <mc:Choice Requires="p14">
      <p:transition spd="slow" p14:dur="200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1000"/>
                                        <p:tgtEl>
                                          <p:spTgt spid="5">
                                            <p:txEl>
                                              <p:pRg st="3" end="3"/>
                                            </p:txEl>
                                          </p:spTgt>
                                        </p:tgtEl>
                                      </p:cBhvr>
                                    </p:animEffect>
                                    <p:anim calcmode="lin" valueType="num">
                                      <p:cBhvr>
                                        <p:cTn id="1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1000"/>
                                        <p:tgtEl>
                                          <p:spTgt spid="5">
                                            <p:txEl>
                                              <p:pRg st="4" end="4"/>
                                            </p:txEl>
                                          </p:spTgt>
                                        </p:tgtEl>
                                      </p:cBhvr>
                                    </p:animEffect>
                                    <p:anim calcmode="lin" valueType="num">
                                      <p:cBhvr>
                                        <p:cTn id="1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1000"/>
                                        <p:tgtEl>
                                          <p:spTgt spid="5">
                                            <p:txEl>
                                              <p:pRg st="5" end="5"/>
                                            </p:txEl>
                                          </p:spTgt>
                                        </p:tgtEl>
                                      </p:cBhvr>
                                    </p:animEffect>
                                    <p:anim calcmode="lin" valueType="num">
                                      <p:cBhvr>
                                        <p:cTn id="2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5" end="5"/>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1000"/>
                                        <p:tgtEl>
                                          <p:spTgt spid="5">
                                            <p:txEl>
                                              <p:pRg st="6" end="6"/>
                                            </p:txEl>
                                          </p:spTgt>
                                        </p:tgtEl>
                                      </p:cBhvr>
                                    </p:animEffect>
                                    <p:anim calcmode="lin" valueType="num">
                                      <p:cBhvr>
                                        <p:cTn id="28"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
                                            <p:txEl>
                                              <p:pRg st="9" end="9"/>
                                            </p:txEl>
                                          </p:spTgt>
                                        </p:tgtEl>
                                        <p:attrNameLst>
                                          <p:attrName>style.visibility</p:attrName>
                                        </p:attrNameLst>
                                      </p:cBhvr>
                                      <p:to>
                                        <p:strVal val="visible"/>
                                      </p:to>
                                    </p:set>
                                    <p:animEffect transition="in" filter="fade">
                                      <p:cBhvr>
                                        <p:cTn id="34" dur="1000"/>
                                        <p:tgtEl>
                                          <p:spTgt spid="5">
                                            <p:txEl>
                                              <p:pRg st="9" end="9"/>
                                            </p:txEl>
                                          </p:spTgt>
                                        </p:tgtEl>
                                      </p:cBhvr>
                                    </p:animEffect>
                                    <p:anim calcmode="lin" valueType="num">
                                      <p:cBhvr>
                                        <p:cTn id="35"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animEffect transition="in" filter="fade">
                                      <p:cBhvr>
                                        <p:cTn id="41" dur="1000"/>
                                        <p:tgtEl>
                                          <p:spTgt spid="5">
                                            <p:txEl>
                                              <p:pRg st="7" end="7"/>
                                            </p:txEl>
                                          </p:spTgt>
                                        </p:tgtEl>
                                      </p:cBhvr>
                                    </p:animEffect>
                                    <p:anim calcmode="lin" valueType="num">
                                      <p:cBhvr>
                                        <p:cTn id="42"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43"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5">
                                            <p:txEl>
                                              <p:pRg st="11" end="11"/>
                                            </p:txEl>
                                          </p:spTgt>
                                        </p:tgtEl>
                                        <p:attrNameLst>
                                          <p:attrName>style.visibility</p:attrName>
                                        </p:attrNameLst>
                                      </p:cBhvr>
                                      <p:to>
                                        <p:strVal val="visible"/>
                                      </p:to>
                                    </p:set>
                                    <p:animEffect transition="in" filter="fade">
                                      <p:cBhvr>
                                        <p:cTn id="48" dur="1000"/>
                                        <p:tgtEl>
                                          <p:spTgt spid="5">
                                            <p:txEl>
                                              <p:pRg st="11" end="11"/>
                                            </p:txEl>
                                          </p:spTgt>
                                        </p:tgtEl>
                                      </p:cBhvr>
                                    </p:animEffect>
                                    <p:anim calcmode="lin" valueType="num">
                                      <p:cBhvr>
                                        <p:cTn id="49" dur="1000" fill="hold"/>
                                        <p:tgtEl>
                                          <p:spTgt spid="5">
                                            <p:txEl>
                                              <p:pRg st="11" end="11"/>
                                            </p:txEl>
                                          </p:spTgt>
                                        </p:tgtEl>
                                        <p:attrNameLst>
                                          <p:attrName>ppt_x</p:attrName>
                                        </p:attrNameLst>
                                      </p:cBhvr>
                                      <p:tavLst>
                                        <p:tav tm="0">
                                          <p:val>
                                            <p:strVal val="#ppt_x"/>
                                          </p:val>
                                        </p:tav>
                                        <p:tav tm="100000">
                                          <p:val>
                                            <p:strVal val="#ppt_x"/>
                                          </p:val>
                                        </p:tav>
                                      </p:tavLst>
                                    </p:anim>
                                    <p:anim calcmode="lin" valueType="num">
                                      <p:cBhvr>
                                        <p:cTn id="50" dur="1000" fill="hold"/>
                                        <p:tgtEl>
                                          <p:spTgt spid="5">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1000"/>
                                        <p:tgtEl>
                                          <p:spTgt spid="6"/>
                                        </p:tgtEl>
                                      </p:cBhvr>
                                    </p:animEffect>
                                    <p:anim calcmode="lin" valueType="num">
                                      <p:cBhvr>
                                        <p:cTn id="56" dur="1000" fill="hold"/>
                                        <p:tgtEl>
                                          <p:spTgt spid="6"/>
                                        </p:tgtEl>
                                        <p:attrNameLst>
                                          <p:attrName>ppt_x</p:attrName>
                                        </p:attrNameLst>
                                      </p:cBhvr>
                                      <p:tavLst>
                                        <p:tav tm="0">
                                          <p:val>
                                            <p:strVal val="#ppt_x"/>
                                          </p:val>
                                        </p:tav>
                                        <p:tav tm="100000">
                                          <p:val>
                                            <p:strVal val="#ppt_x"/>
                                          </p:val>
                                        </p:tav>
                                      </p:tavLst>
                                    </p:anim>
                                    <p:anim calcmode="lin" valueType="num">
                                      <p:cBhvr>
                                        <p:cTn id="57" dur="1000" fill="hold"/>
                                        <p:tgtEl>
                                          <p:spTgt spid="6"/>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1000"/>
                                        <p:tgtEl>
                                          <p:spTgt spid="9"/>
                                        </p:tgtEl>
                                      </p:cBhvr>
                                    </p:animEffect>
                                    <p:anim calcmode="lin" valueType="num">
                                      <p:cBhvr>
                                        <p:cTn id="61" dur="1000" fill="hold"/>
                                        <p:tgtEl>
                                          <p:spTgt spid="9"/>
                                        </p:tgtEl>
                                        <p:attrNameLst>
                                          <p:attrName>ppt_x</p:attrName>
                                        </p:attrNameLst>
                                      </p:cBhvr>
                                      <p:tavLst>
                                        <p:tav tm="0">
                                          <p:val>
                                            <p:strVal val="#ppt_x"/>
                                          </p:val>
                                        </p:tav>
                                        <p:tav tm="100000">
                                          <p:val>
                                            <p:strVal val="#ppt_x"/>
                                          </p:val>
                                        </p:tav>
                                      </p:tavLst>
                                    </p:anim>
                                    <p:anim calcmode="lin" valueType="num">
                                      <p:cBhvr>
                                        <p:cTn id="6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A1C18-A076-F145-B301-6B0985D20578}"/>
              </a:ext>
            </a:extLst>
          </p:cNvPr>
          <p:cNvSpPr>
            <a:spLocks noGrp="1"/>
          </p:cNvSpPr>
          <p:nvPr>
            <p:ph type="title"/>
          </p:nvPr>
        </p:nvSpPr>
        <p:spPr/>
        <p:txBody>
          <a:bodyPr/>
          <a:lstStyle/>
          <a:p>
            <a:r>
              <a:rPr lang="en-GB" sz="3600" dirty="0">
                <a:solidFill>
                  <a:schemeClr val="tx1"/>
                </a:solidFill>
              </a:rPr>
              <a:t>Treatment</a:t>
            </a:r>
            <a:r>
              <a:rPr lang="en-GB" sz="3600" dirty="0"/>
              <a:t> </a:t>
            </a:r>
          </a:p>
        </p:txBody>
      </p:sp>
      <p:sp>
        <p:nvSpPr>
          <p:cNvPr id="5" name="TextBox 4">
            <a:extLst>
              <a:ext uri="{FF2B5EF4-FFF2-40B4-BE49-F238E27FC236}">
                <a16:creationId xmlns:a16="http://schemas.microsoft.com/office/drawing/2014/main" id="{FAB66367-A5F3-0A4B-AF55-46572300BB12}"/>
              </a:ext>
            </a:extLst>
          </p:cNvPr>
          <p:cNvSpPr txBox="1"/>
          <p:nvPr/>
        </p:nvSpPr>
        <p:spPr>
          <a:xfrm>
            <a:off x="3737111" y="0"/>
            <a:ext cx="5526157" cy="6440225"/>
          </a:xfrm>
          <a:prstGeom prst="rect">
            <a:avLst/>
          </a:prstGeom>
          <a:noFill/>
        </p:spPr>
        <p:txBody>
          <a:bodyPr wrap="square" rtlCol="0">
            <a:spAutoFit/>
          </a:bodyPr>
          <a:lstStyle/>
          <a:p>
            <a:r>
              <a:rPr lang="en-GB" sz="3000" dirty="0">
                <a:solidFill>
                  <a:schemeClr val="accent1"/>
                </a:solidFill>
              </a:rPr>
              <a:t>Therapy</a:t>
            </a:r>
            <a:r>
              <a:rPr lang="en-GB" sz="2250" dirty="0">
                <a:solidFill>
                  <a:schemeClr val="accent1"/>
                </a:solidFill>
              </a:rPr>
              <a:t> </a:t>
            </a:r>
            <a:r>
              <a:rPr lang="en-GB" sz="2250" dirty="0"/>
              <a:t> </a:t>
            </a:r>
          </a:p>
          <a:p>
            <a:endParaRPr lang="en-GB" sz="2250" dirty="0"/>
          </a:p>
          <a:p>
            <a:r>
              <a:rPr lang="en-GB" sz="2250" dirty="0"/>
              <a:t>There are various types of therapy as a form of treatment for ADHD:</a:t>
            </a:r>
          </a:p>
          <a:p>
            <a:endParaRPr lang="en-GB" sz="2250" dirty="0"/>
          </a:p>
          <a:p>
            <a:r>
              <a:rPr lang="en-GB" sz="2250" dirty="0">
                <a:solidFill>
                  <a:schemeClr val="accent1"/>
                </a:solidFill>
              </a:rPr>
              <a:t>Psychotherapy </a:t>
            </a:r>
          </a:p>
          <a:p>
            <a:pPr marL="214313" indent="-214313">
              <a:buFont typeface="Wingdings" pitchFamily="2" charset="2"/>
              <a:buChar char="q"/>
            </a:pPr>
            <a:r>
              <a:rPr lang="en-GB" sz="2250" dirty="0"/>
              <a:t>Cognitive Behavioural Therapy (CBT)</a:t>
            </a:r>
          </a:p>
          <a:p>
            <a:pPr marL="214313" indent="-214313">
              <a:buFont typeface="Wingdings" pitchFamily="2" charset="2"/>
              <a:buChar char="q"/>
            </a:pPr>
            <a:r>
              <a:rPr lang="en-GB" sz="2250" dirty="0"/>
              <a:t>Psychoeducation </a:t>
            </a:r>
          </a:p>
          <a:p>
            <a:pPr marL="214313" indent="-214313">
              <a:buFont typeface="Wingdings" pitchFamily="2" charset="2"/>
              <a:buChar char="q"/>
            </a:pPr>
            <a:r>
              <a:rPr lang="en-GB" sz="2250" dirty="0"/>
              <a:t>Psychological Counselling</a:t>
            </a:r>
          </a:p>
          <a:p>
            <a:pPr marL="214313" indent="-214313">
              <a:buFont typeface="Wingdings" pitchFamily="2" charset="2"/>
              <a:buChar char="q"/>
            </a:pPr>
            <a:r>
              <a:rPr lang="en-GB" sz="2250" dirty="0"/>
              <a:t>Marital Counselling and Family Therapy</a:t>
            </a:r>
          </a:p>
          <a:p>
            <a:pPr marL="214313" indent="-214313">
              <a:buFont typeface="Wingdings" pitchFamily="2" charset="2"/>
              <a:buChar char="q"/>
            </a:pPr>
            <a:r>
              <a:rPr lang="en-GB" sz="2250" dirty="0"/>
              <a:t>Behaviour therapy</a:t>
            </a:r>
          </a:p>
          <a:p>
            <a:pPr marL="214313" indent="-214313">
              <a:buFont typeface="Wingdings" pitchFamily="2" charset="2"/>
              <a:buChar char="q"/>
            </a:pPr>
            <a:r>
              <a:rPr lang="en-GB" sz="2250" dirty="0"/>
              <a:t>Social skills training</a:t>
            </a:r>
          </a:p>
          <a:p>
            <a:pPr marL="214313" indent="-214313">
              <a:buFont typeface="Wingdings" pitchFamily="2" charset="2"/>
              <a:buChar char="q"/>
            </a:pPr>
            <a:r>
              <a:rPr lang="en-GB" sz="2250" dirty="0"/>
              <a:t>Support groups</a:t>
            </a:r>
          </a:p>
          <a:p>
            <a:pPr marL="214313" indent="-214313">
              <a:buFont typeface="Wingdings" pitchFamily="2" charset="2"/>
              <a:buChar char="q"/>
            </a:pPr>
            <a:endParaRPr lang="en-GB" sz="2250" dirty="0"/>
          </a:p>
          <a:p>
            <a:pPr marL="214313" indent="-214313">
              <a:buFont typeface="Wingdings" pitchFamily="2" charset="2"/>
              <a:buChar char="q"/>
            </a:pPr>
            <a:endParaRPr lang="en-GB" sz="2250" dirty="0"/>
          </a:p>
          <a:p>
            <a:pPr marL="214313" indent="-214313">
              <a:buFont typeface="Wingdings" pitchFamily="2" charset="2"/>
              <a:buChar char="q"/>
            </a:pPr>
            <a:endParaRPr lang="en-GB" sz="2250" dirty="0"/>
          </a:p>
          <a:p>
            <a:endParaRPr lang="en-GB" sz="2250" dirty="0"/>
          </a:p>
          <a:p>
            <a:endParaRPr lang="en-GB" sz="2250" dirty="0"/>
          </a:p>
        </p:txBody>
      </p:sp>
      <p:pic>
        <p:nvPicPr>
          <p:cNvPr id="4" name="Picture 3">
            <a:extLst>
              <a:ext uri="{FF2B5EF4-FFF2-40B4-BE49-F238E27FC236}">
                <a16:creationId xmlns:a16="http://schemas.microsoft.com/office/drawing/2014/main" id="{40A86136-1DA1-614F-8504-5EEE2C102BC9}"/>
              </a:ext>
            </a:extLst>
          </p:cNvPr>
          <p:cNvPicPr>
            <a:picLocks noChangeAspect="1"/>
          </p:cNvPicPr>
          <p:nvPr/>
        </p:nvPicPr>
        <p:blipFill>
          <a:blip r:embed="rId2">
            <a:duotone>
              <a:schemeClr val="accent1">
                <a:shade val="45000"/>
                <a:satMod val="135000"/>
              </a:schemeClr>
              <a:prstClr val="white"/>
            </a:duotone>
          </a:blip>
          <a:stretch>
            <a:fillRect/>
          </a:stretch>
        </p:blipFill>
        <p:spPr>
          <a:xfrm>
            <a:off x="695049" y="1966111"/>
            <a:ext cx="2880277" cy="2955089"/>
          </a:xfrm>
          <a:prstGeom prst="rect">
            <a:avLst/>
          </a:prstGeom>
          <a:ln>
            <a:noFill/>
          </a:ln>
          <a:effectLst>
            <a:softEdge rad="112500"/>
          </a:effectLst>
        </p:spPr>
      </p:pic>
    </p:spTree>
    <p:extLst>
      <p:ext uri="{BB962C8B-B14F-4D97-AF65-F5344CB8AC3E}">
        <p14:creationId xmlns:p14="http://schemas.microsoft.com/office/powerpoint/2010/main" val="3869753081"/>
      </p:ext>
    </p:extLst>
  </p:cSld>
  <p:clrMapOvr>
    <a:masterClrMapping/>
  </p:clrMapOvr>
  <mc:AlternateContent xmlns:mc="http://schemas.openxmlformats.org/markup-compatibility/2006" xmlns:p14="http://schemas.microsoft.com/office/powerpoint/2010/main">
    <mc:Choice Requires="p14">
      <p:transition spd="slow" p14:dur="2000">
        <p:push dir="d"/>
      </p:transition>
    </mc:Choice>
    <mc:Fallback xmlns="">
      <p:transition spd="slow">
        <p:push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fade">
                                      <p:cBhvr>
                                        <p:cTn id="7" dur="1000"/>
                                        <p:tgtEl>
                                          <p:spTgt spid="5">
                                            <p:txEl>
                                              <p:pRg st="4" end="4"/>
                                            </p:txEl>
                                          </p:spTgt>
                                        </p:tgtEl>
                                      </p:cBhvr>
                                    </p:animEffect>
                                    <p:anim calcmode="lin" valueType="num">
                                      <p:cBhvr>
                                        <p:cTn id="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5" end="5"/>
                                            </p:txEl>
                                          </p:spTgt>
                                        </p:tgtEl>
                                        <p:attrNameLst>
                                          <p:attrName>style.visibility</p:attrName>
                                        </p:attrNameLst>
                                      </p:cBhvr>
                                      <p:to>
                                        <p:strVal val="visible"/>
                                      </p:to>
                                    </p:set>
                                    <p:animEffect transition="in" filter="fade">
                                      <p:cBhvr>
                                        <p:cTn id="12" dur="1000"/>
                                        <p:tgtEl>
                                          <p:spTgt spid="5">
                                            <p:txEl>
                                              <p:pRg st="5" end="5"/>
                                            </p:txEl>
                                          </p:spTgt>
                                        </p:tgtEl>
                                      </p:cBhvr>
                                    </p:animEffect>
                                    <p:anim calcmode="lin" valueType="num">
                                      <p:cBhvr>
                                        <p:cTn id="1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5" end="5"/>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Effect transition="in" filter="fade">
                                      <p:cBhvr>
                                        <p:cTn id="17" dur="1000"/>
                                        <p:tgtEl>
                                          <p:spTgt spid="5">
                                            <p:txEl>
                                              <p:pRg st="6" end="6"/>
                                            </p:txEl>
                                          </p:spTgt>
                                        </p:tgtEl>
                                      </p:cBhvr>
                                    </p:animEffect>
                                    <p:anim calcmode="lin" valueType="num">
                                      <p:cBhvr>
                                        <p:cTn id="18"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6" end="6"/>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animEffect transition="in" filter="fade">
                                      <p:cBhvr>
                                        <p:cTn id="22" dur="1000"/>
                                        <p:tgtEl>
                                          <p:spTgt spid="5">
                                            <p:txEl>
                                              <p:pRg st="7" end="7"/>
                                            </p:txEl>
                                          </p:spTgt>
                                        </p:tgtEl>
                                      </p:cBhvr>
                                    </p:animEffect>
                                    <p:anim calcmode="lin" valueType="num">
                                      <p:cBhvr>
                                        <p:cTn id="23"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7" end="7"/>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1000"/>
                                        <p:tgtEl>
                                          <p:spTgt spid="5">
                                            <p:txEl>
                                              <p:pRg st="8" end="8"/>
                                            </p:txEl>
                                          </p:spTgt>
                                        </p:tgtEl>
                                      </p:cBhvr>
                                    </p:animEffect>
                                    <p:anim calcmode="lin" valueType="num">
                                      <p:cBhvr>
                                        <p:cTn id="28"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8" end="8"/>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xEl>
                                              <p:pRg st="9" end="9"/>
                                            </p:txEl>
                                          </p:spTgt>
                                        </p:tgtEl>
                                        <p:attrNameLst>
                                          <p:attrName>style.visibility</p:attrName>
                                        </p:attrNameLst>
                                      </p:cBhvr>
                                      <p:to>
                                        <p:strVal val="visible"/>
                                      </p:to>
                                    </p:set>
                                    <p:animEffect transition="in" filter="fade">
                                      <p:cBhvr>
                                        <p:cTn id="32" dur="1000"/>
                                        <p:tgtEl>
                                          <p:spTgt spid="5">
                                            <p:txEl>
                                              <p:pRg st="9" end="9"/>
                                            </p:txEl>
                                          </p:spTgt>
                                        </p:tgtEl>
                                      </p:cBhvr>
                                    </p:animEffect>
                                    <p:anim calcmode="lin" valueType="num">
                                      <p:cBhvr>
                                        <p:cTn id="33"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9" end="9"/>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Effect transition="in" filter="fade">
                                      <p:cBhvr>
                                        <p:cTn id="37" dur="1000"/>
                                        <p:tgtEl>
                                          <p:spTgt spid="5">
                                            <p:txEl>
                                              <p:pRg st="10" end="10"/>
                                            </p:txEl>
                                          </p:spTgt>
                                        </p:tgtEl>
                                      </p:cBhvr>
                                    </p:animEffect>
                                    <p:anim calcmode="lin" valueType="num">
                                      <p:cBhvr>
                                        <p:cTn id="38"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10" end="10"/>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
                                            <p:txEl>
                                              <p:pRg st="11" end="11"/>
                                            </p:txEl>
                                          </p:spTgt>
                                        </p:tgtEl>
                                        <p:attrNameLst>
                                          <p:attrName>style.visibility</p:attrName>
                                        </p:attrNameLst>
                                      </p:cBhvr>
                                      <p:to>
                                        <p:strVal val="visible"/>
                                      </p:to>
                                    </p:set>
                                    <p:animEffect transition="in" filter="fade">
                                      <p:cBhvr>
                                        <p:cTn id="42" dur="1000"/>
                                        <p:tgtEl>
                                          <p:spTgt spid="5">
                                            <p:txEl>
                                              <p:pRg st="11" end="11"/>
                                            </p:txEl>
                                          </p:spTgt>
                                        </p:tgtEl>
                                      </p:cBhvr>
                                    </p:animEffect>
                                    <p:anim calcmode="lin" valueType="num">
                                      <p:cBhvr>
                                        <p:cTn id="43" dur="1000" fill="hold"/>
                                        <p:tgtEl>
                                          <p:spTgt spid="5">
                                            <p:txEl>
                                              <p:pRg st="11" end="11"/>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A1C18-A076-F145-B301-6B0985D20578}"/>
              </a:ext>
            </a:extLst>
          </p:cNvPr>
          <p:cNvSpPr>
            <a:spLocks noGrp="1"/>
          </p:cNvSpPr>
          <p:nvPr>
            <p:ph type="title"/>
          </p:nvPr>
        </p:nvSpPr>
        <p:spPr/>
        <p:txBody>
          <a:bodyPr/>
          <a:lstStyle/>
          <a:p>
            <a:r>
              <a:rPr lang="en-GB" sz="3600" dirty="0">
                <a:solidFill>
                  <a:schemeClr val="tx1"/>
                </a:solidFill>
              </a:rPr>
              <a:t>Treatment </a:t>
            </a:r>
          </a:p>
        </p:txBody>
      </p:sp>
      <p:sp>
        <p:nvSpPr>
          <p:cNvPr id="5" name="TextBox 4">
            <a:extLst>
              <a:ext uri="{FF2B5EF4-FFF2-40B4-BE49-F238E27FC236}">
                <a16:creationId xmlns:a16="http://schemas.microsoft.com/office/drawing/2014/main" id="{FAB66367-A5F3-0A4B-AF55-46572300BB12}"/>
              </a:ext>
            </a:extLst>
          </p:cNvPr>
          <p:cNvSpPr txBox="1"/>
          <p:nvPr/>
        </p:nvSpPr>
        <p:spPr>
          <a:xfrm>
            <a:off x="3617844" y="129209"/>
            <a:ext cx="5526157" cy="4247317"/>
          </a:xfrm>
          <a:prstGeom prst="rect">
            <a:avLst/>
          </a:prstGeom>
          <a:noFill/>
        </p:spPr>
        <p:txBody>
          <a:bodyPr wrap="square" rtlCol="0">
            <a:spAutoFit/>
          </a:bodyPr>
          <a:lstStyle/>
          <a:p>
            <a:r>
              <a:rPr lang="en-GB" sz="3000" dirty="0">
                <a:solidFill>
                  <a:schemeClr val="accent1"/>
                </a:solidFill>
              </a:rPr>
              <a:t>Other Treatments </a:t>
            </a:r>
            <a:r>
              <a:rPr lang="en-GB" sz="2100" dirty="0"/>
              <a:t> </a:t>
            </a:r>
          </a:p>
          <a:p>
            <a:endParaRPr lang="en-GB" sz="2100" dirty="0"/>
          </a:p>
          <a:p>
            <a:r>
              <a:rPr lang="en-GB" sz="2100" dirty="0">
                <a:solidFill>
                  <a:schemeClr val="accent1"/>
                </a:solidFill>
              </a:rPr>
              <a:t>Diet</a:t>
            </a:r>
          </a:p>
          <a:p>
            <a:pPr marL="342900" indent="-342900">
              <a:buFont typeface="Wingdings" pitchFamily="2" charset="2"/>
              <a:buChar char="q"/>
            </a:pPr>
            <a:r>
              <a:rPr lang="en-GB" sz="2100" dirty="0"/>
              <a:t>Keep a diary of what you eat and drink, and what behaviour follows. You may referred to a dietitian</a:t>
            </a:r>
          </a:p>
          <a:p>
            <a:pPr marL="342900" indent="-342900">
              <a:buFont typeface="Wingdings" pitchFamily="2" charset="2"/>
              <a:buChar char="q"/>
            </a:pPr>
            <a:endParaRPr lang="en-GB" sz="2100" dirty="0"/>
          </a:p>
          <a:p>
            <a:r>
              <a:rPr lang="en-GB" sz="2100" dirty="0">
                <a:solidFill>
                  <a:schemeClr val="accent1"/>
                </a:solidFill>
              </a:rPr>
              <a:t>Supplements</a:t>
            </a:r>
            <a:r>
              <a:rPr lang="en-GB" sz="2100" dirty="0"/>
              <a:t> </a:t>
            </a:r>
          </a:p>
          <a:p>
            <a:pPr marL="214313" indent="-214313">
              <a:buFont typeface="Wingdings" pitchFamily="2" charset="2"/>
              <a:buChar char="q"/>
            </a:pPr>
            <a:r>
              <a:rPr lang="en-GB" sz="2100" dirty="0"/>
              <a:t> Omega-3 and Omega-6 fatty acids may be beneficial aid concentration, magnesium (sleep), saffron, </a:t>
            </a:r>
          </a:p>
          <a:p>
            <a:endParaRPr lang="en-GB" sz="1500" dirty="0"/>
          </a:p>
          <a:p>
            <a:endParaRPr lang="en-GB" sz="1500" dirty="0"/>
          </a:p>
        </p:txBody>
      </p:sp>
      <p:sp>
        <p:nvSpPr>
          <p:cNvPr id="3" name="TextBox 2">
            <a:extLst>
              <a:ext uri="{FF2B5EF4-FFF2-40B4-BE49-F238E27FC236}">
                <a16:creationId xmlns:a16="http://schemas.microsoft.com/office/drawing/2014/main" id="{67561257-06CA-0444-8F5A-C9F9E94FCDD1}"/>
              </a:ext>
            </a:extLst>
          </p:cNvPr>
          <p:cNvSpPr txBox="1"/>
          <p:nvPr/>
        </p:nvSpPr>
        <p:spPr>
          <a:xfrm>
            <a:off x="141739" y="3329215"/>
            <a:ext cx="4398961" cy="1708160"/>
          </a:xfrm>
          <a:prstGeom prst="rect">
            <a:avLst/>
          </a:prstGeom>
          <a:noFill/>
        </p:spPr>
        <p:txBody>
          <a:bodyPr wrap="none" rtlCol="0">
            <a:spAutoFit/>
          </a:bodyPr>
          <a:lstStyle/>
          <a:p>
            <a:r>
              <a:rPr lang="en-GB" sz="2100" dirty="0"/>
              <a:t>Co-Morbidity</a:t>
            </a:r>
          </a:p>
          <a:p>
            <a:pPr marL="214313" indent="-214313">
              <a:buFont typeface="Wingdings" pitchFamily="2" charset="2"/>
              <a:buChar char="q"/>
            </a:pPr>
            <a:r>
              <a:rPr lang="en-GB" sz="2100" dirty="0"/>
              <a:t>Personality Disorder </a:t>
            </a:r>
          </a:p>
          <a:p>
            <a:pPr marL="214313" indent="-214313">
              <a:buFont typeface="Wingdings" pitchFamily="2" charset="2"/>
              <a:buChar char="q"/>
            </a:pPr>
            <a:r>
              <a:rPr lang="en-GB" sz="2100" dirty="0"/>
              <a:t>Bi-Polar Disorder</a:t>
            </a:r>
          </a:p>
          <a:p>
            <a:pPr marL="214313" indent="-214313">
              <a:buFont typeface="Wingdings" pitchFamily="2" charset="2"/>
              <a:buChar char="q"/>
            </a:pPr>
            <a:r>
              <a:rPr lang="en-GB" sz="2100" dirty="0"/>
              <a:t>Mental Health Conditions</a:t>
            </a:r>
          </a:p>
          <a:p>
            <a:pPr marL="214313" indent="-214313">
              <a:buFont typeface="Wingdings" pitchFamily="2" charset="2"/>
              <a:buChar char="q"/>
            </a:pPr>
            <a:r>
              <a:rPr lang="en-GB" sz="2100" dirty="0"/>
              <a:t>Obsessive Compulsive Disorder  </a:t>
            </a:r>
          </a:p>
        </p:txBody>
      </p:sp>
    </p:spTree>
    <p:extLst>
      <p:ext uri="{BB962C8B-B14F-4D97-AF65-F5344CB8AC3E}">
        <p14:creationId xmlns:p14="http://schemas.microsoft.com/office/powerpoint/2010/main" val="531316580"/>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1000"/>
                                        <p:tgtEl>
                                          <p:spTgt spid="5">
                                            <p:txEl>
                                              <p:pRg st="3" end="3"/>
                                            </p:txEl>
                                          </p:spTgt>
                                        </p:tgtEl>
                                      </p:cBhvr>
                                    </p:animEffect>
                                    <p:anim calcmode="lin" valueType="num">
                                      <p:cBhvr>
                                        <p:cTn id="1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fade">
                                      <p:cBhvr>
                                        <p:cTn id="19" dur="1000"/>
                                        <p:tgtEl>
                                          <p:spTgt spid="5">
                                            <p:txEl>
                                              <p:pRg st="5" end="5"/>
                                            </p:txEl>
                                          </p:spTgt>
                                        </p:tgtEl>
                                      </p:cBhvr>
                                    </p:animEffect>
                                    <p:anim calcmode="lin" valueType="num">
                                      <p:cBhvr>
                                        <p:cTn id="20"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5" end="5"/>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fade">
                                      <p:cBhvr>
                                        <p:cTn id="24" dur="1000"/>
                                        <p:tgtEl>
                                          <p:spTgt spid="5">
                                            <p:txEl>
                                              <p:pRg st="6" end="6"/>
                                            </p:txEl>
                                          </p:spTgt>
                                        </p:tgtEl>
                                      </p:cBhvr>
                                    </p:animEffect>
                                    <p:anim calcmode="lin" valueType="num">
                                      <p:cBhvr>
                                        <p:cTn id="25"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31830-E639-1D42-A5A0-FB2E84D35046}"/>
              </a:ext>
            </a:extLst>
          </p:cNvPr>
          <p:cNvSpPr>
            <a:spLocks noGrp="1"/>
          </p:cNvSpPr>
          <p:nvPr>
            <p:ph type="title"/>
          </p:nvPr>
        </p:nvSpPr>
        <p:spPr>
          <a:xfrm>
            <a:off x="120482" y="573930"/>
            <a:ext cx="7928999" cy="727838"/>
          </a:xfrm>
        </p:spPr>
        <p:txBody>
          <a:bodyPr/>
          <a:lstStyle/>
          <a:p>
            <a:r>
              <a:rPr lang="en-GB" sz="5400" dirty="0">
                <a:solidFill>
                  <a:schemeClr val="tx1"/>
                </a:solidFill>
              </a:rPr>
              <a:t>Distractibility</a:t>
            </a:r>
          </a:p>
        </p:txBody>
      </p:sp>
      <p:sp>
        <p:nvSpPr>
          <p:cNvPr id="3" name="TextBox 2">
            <a:extLst>
              <a:ext uri="{FF2B5EF4-FFF2-40B4-BE49-F238E27FC236}">
                <a16:creationId xmlns:a16="http://schemas.microsoft.com/office/drawing/2014/main" id="{53D5C2C3-6668-4641-B1CB-B68BFBBF1D4F}"/>
              </a:ext>
            </a:extLst>
          </p:cNvPr>
          <p:cNvSpPr txBox="1"/>
          <p:nvPr/>
        </p:nvSpPr>
        <p:spPr>
          <a:xfrm>
            <a:off x="120482" y="1709531"/>
            <a:ext cx="8706678" cy="784830"/>
          </a:xfrm>
          <a:prstGeom prst="rect">
            <a:avLst/>
          </a:prstGeom>
          <a:noFill/>
        </p:spPr>
        <p:txBody>
          <a:bodyPr wrap="square" rtlCol="0" anchor="t">
            <a:spAutoFit/>
          </a:bodyPr>
          <a:lstStyle/>
          <a:p>
            <a:r>
              <a:rPr lang="en-GB" sz="1500" dirty="0"/>
              <a:t>Problems with </a:t>
            </a:r>
            <a:r>
              <a:rPr lang="en-GB" sz="1500" dirty="0">
                <a:solidFill>
                  <a:schemeClr val="accent1"/>
                </a:solidFill>
              </a:rPr>
              <a:t>external distractibility </a:t>
            </a:r>
            <a:r>
              <a:rPr lang="en-GB" sz="1500" dirty="0"/>
              <a:t>(noises and movement in the surrounding environment) and </a:t>
            </a:r>
            <a:r>
              <a:rPr lang="en-GB" sz="1500" dirty="0">
                <a:solidFill>
                  <a:schemeClr val="accent1"/>
                </a:solidFill>
              </a:rPr>
              <a:t>internal distractibility </a:t>
            </a:r>
            <a:r>
              <a:rPr lang="en-GB" sz="1500" dirty="0"/>
              <a:t>(daydreams) can be the biggest challenge for adults with ADHD. The following strategies may help:</a:t>
            </a:r>
          </a:p>
        </p:txBody>
      </p:sp>
      <p:sp>
        <p:nvSpPr>
          <p:cNvPr id="4" name="TextBox 3">
            <a:extLst>
              <a:ext uri="{FF2B5EF4-FFF2-40B4-BE49-F238E27FC236}">
                <a16:creationId xmlns:a16="http://schemas.microsoft.com/office/drawing/2014/main" id="{5D22ABF0-5777-9542-806C-2A7C384F594A}"/>
              </a:ext>
            </a:extLst>
          </p:cNvPr>
          <p:cNvSpPr txBox="1"/>
          <p:nvPr/>
        </p:nvSpPr>
        <p:spPr>
          <a:xfrm>
            <a:off x="120483" y="2571750"/>
            <a:ext cx="8814796" cy="2400657"/>
          </a:xfrm>
          <a:prstGeom prst="rect">
            <a:avLst/>
          </a:prstGeom>
          <a:noFill/>
        </p:spPr>
        <p:txBody>
          <a:bodyPr wrap="square" rtlCol="0" anchor="t">
            <a:spAutoFit/>
          </a:bodyPr>
          <a:lstStyle/>
          <a:p>
            <a:pPr marL="214313" indent="-214313">
              <a:buFont typeface="Wingdings" pitchFamily="2" charset="2"/>
              <a:buChar char="q"/>
            </a:pPr>
            <a:r>
              <a:rPr lang="en-GB" sz="1500" dirty="0"/>
              <a:t>Request a </a:t>
            </a:r>
            <a:r>
              <a:rPr lang="en-GB" sz="1500" dirty="0">
                <a:solidFill>
                  <a:schemeClr val="accent1"/>
                </a:solidFill>
              </a:rPr>
              <a:t>private office </a:t>
            </a:r>
            <a:r>
              <a:rPr lang="en-GB" sz="1500" dirty="0"/>
              <a:t>or quiet cubicle, or take work home or work when others are not in the office.</a:t>
            </a:r>
          </a:p>
          <a:p>
            <a:pPr marL="214313" indent="-214313">
              <a:buFont typeface="Wingdings" pitchFamily="2" charset="2"/>
              <a:buChar char="q"/>
            </a:pPr>
            <a:r>
              <a:rPr lang="en-GB" sz="1500" dirty="0"/>
              <a:t>Use </a:t>
            </a:r>
            <a:r>
              <a:rPr lang="en-GB" sz="1500" dirty="0">
                <a:solidFill>
                  <a:schemeClr val="accent1"/>
                </a:solidFill>
              </a:rPr>
              <a:t>“white noise” earphones</a:t>
            </a:r>
            <a:r>
              <a:rPr lang="en-GB" sz="1500" dirty="0"/>
              <a:t>, classical music or other sounds to drown out office noises.</a:t>
            </a:r>
          </a:p>
          <a:p>
            <a:pPr marL="214313" indent="-214313">
              <a:buFont typeface="Wingdings" pitchFamily="2" charset="2"/>
              <a:buChar char="q"/>
            </a:pPr>
            <a:r>
              <a:rPr lang="en-GB" sz="1500" dirty="0">
                <a:solidFill>
                  <a:schemeClr val="accent1"/>
                </a:solidFill>
              </a:rPr>
              <a:t>Work in unused space</a:t>
            </a:r>
            <a:r>
              <a:rPr lang="en-GB" sz="1500" dirty="0"/>
              <a:t>, such as a conference room, where distractions are few.</a:t>
            </a:r>
          </a:p>
          <a:p>
            <a:pPr marL="214313" indent="-214313">
              <a:buFont typeface="Wingdings" pitchFamily="2" charset="2"/>
              <a:buChar char="q"/>
            </a:pPr>
            <a:r>
              <a:rPr lang="en-GB" sz="1500" dirty="0">
                <a:solidFill>
                  <a:schemeClr val="accent1"/>
                </a:solidFill>
              </a:rPr>
              <a:t>Route phone calls </a:t>
            </a:r>
            <a:r>
              <a:rPr lang="en-GB" sz="1500">
                <a:solidFill>
                  <a:schemeClr val="accent1"/>
                </a:solidFill>
              </a:rPr>
              <a:t>directly to voicemail</a:t>
            </a:r>
            <a:r>
              <a:rPr lang="en-GB" sz="1500" dirty="0"/>
              <a:t>, and respond to them at a set time every day.</a:t>
            </a:r>
          </a:p>
          <a:p>
            <a:pPr marL="214313" indent="-214313">
              <a:buFont typeface="Wingdings" pitchFamily="2" charset="2"/>
              <a:buChar char="q"/>
            </a:pPr>
            <a:r>
              <a:rPr lang="en-GB" sz="1500" dirty="0">
                <a:solidFill>
                  <a:schemeClr val="accent1"/>
                </a:solidFill>
              </a:rPr>
              <a:t>Jot down ideas in a notebook </a:t>
            </a:r>
            <a:r>
              <a:rPr lang="en-GB" sz="1500" dirty="0"/>
              <a:t>to avoid interruption of the current task.</a:t>
            </a:r>
          </a:p>
          <a:p>
            <a:pPr marL="214313" indent="-214313">
              <a:buFont typeface="Wingdings" pitchFamily="2" charset="2"/>
              <a:buChar char="q"/>
            </a:pPr>
            <a:r>
              <a:rPr lang="en-GB" sz="1500" dirty="0">
                <a:solidFill>
                  <a:schemeClr val="accent1"/>
                </a:solidFill>
              </a:rPr>
              <a:t>Keep a list of ideas </a:t>
            </a:r>
            <a:r>
              <a:rPr lang="en-GB" sz="1500" dirty="0"/>
              <a:t>that come to you </a:t>
            </a:r>
            <a:r>
              <a:rPr lang="en-GB" sz="1500" dirty="0">
                <a:solidFill>
                  <a:schemeClr val="accent1"/>
                </a:solidFill>
              </a:rPr>
              <a:t>during meetings </a:t>
            </a:r>
            <a:r>
              <a:rPr lang="en-GB" sz="1500" dirty="0"/>
              <a:t>so that you can communicate more effectively.</a:t>
            </a:r>
          </a:p>
          <a:p>
            <a:pPr marL="214313" indent="-214313">
              <a:buFont typeface="Wingdings" pitchFamily="2" charset="2"/>
              <a:buChar char="q"/>
            </a:pPr>
            <a:r>
              <a:rPr lang="en-GB" sz="1500" dirty="0">
                <a:solidFill>
                  <a:schemeClr val="accent1"/>
                </a:solidFill>
              </a:rPr>
              <a:t>Perform one task at a time</a:t>
            </a:r>
            <a:r>
              <a:rPr lang="en-GB" sz="1500" dirty="0"/>
              <a:t>. Do not start a new task until the current one is done.</a:t>
            </a:r>
          </a:p>
          <a:p>
            <a:pPr marL="214313" indent="-214313">
              <a:buFont typeface="Wingdings" pitchFamily="2" charset="2"/>
              <a:buChar char="q"/>
            </a:pPr>
            <a:endParaRPr lang="en-GB" sz="1500" dirty="0"/>
          </a:p>
        </p:txBody>
      </p:sp>
    </p:spTree>
    <p:extLst>
      <p:ext uri="{BB962C8B-B14F-4D97-AF65-F5344CB8AC3E}">
        <p14:creationId xmlns:p14="http://schemas.microsoft.com/office/powerpoint/2010/main" val="323717373"/>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90" name="Google Shape;190;p21"/>
          <p:cNvSpPr txBox="1">
            <a:spLocks noGrp="1"/>
          </p:cNvSpPr>
          <p:nvPr>
            <p:ph type="sldNum" idx="12"/>
          </p:nvPr>
        </p:nvSpPr>
        <p:spPr>
          <a:xfrm>
            <a:off x="8328327" y="4338350"/>
            <a:ext cx="242700" cy="259200"/>
          </a:xfrm>
          <a:prstGeom prst="rect">
            <a:avLst/>
          </a:prstGeom>
        </p:spPr>
        <p:txBody>
          <a:bodyPr spcFirstLastPara="1" vert="horz" wrap="square" lIns="0" tIns="0" rIns="0" bIns="0" rtlCol="0" anchor="b" anchorCtr="0">
            <a:noAutofit/>
          </a:bodyPr>
          <a:lstStyle/>
          <a:p>
            <a:pPr algn="r" defTabSz="342900">
              <a:buClrTx/>
              <a:defRPr/>
            </a:pPr>
            <a:fld id="{00000000-1234-1234-1234-123412341234}" type="slidenum">
              <a:rPr lang="en" sz="1500" kern="1200">
                <a:solidFill>
                  <a:srgbClr val="00C6BB"/>
                </a:solidFill>
                <a:latin typeface="Century Gothic" panose="020B0502020202020204"/>
                <a:ea typeface="+mn-ea"/>
                <a:cs typeface="+mn-cs"/>
              </a:rPr>
              <a:pPr algn="r" defTabSz="342900">
                <a:buClrTx/>
                <a:defRPr/>
              </a:pPr>
              <a:t>2</a:t>
            </a:fld>
            <a:endParaRPr sz="1500" kern="1200">
              <a:solidFill>
                <a:srgbClr val="00C6BB"/>
              </a:solidFill>
              <a:latin typeface="Century Gothic" panose="020B0502020202020204"/>
              <a:ea typeface="+mn-ea"/>
              <a:cs typeface="+mn-cs"/>
            </a:endParaRPr>
          </a:p>
        </p:txBody>
      </p:sp>
      <p:pic>
        <p:nvPicPr>
          <p:cNvPr id="191" name="Google Shape;191;p21"/>
          <p:cNvPicPr preferRelativeResize="0"/>
          <p:nvPr/>
        </p:nvPicPr>
        <p:blipFill rotWithShape="1">
          <a:blip r:embed="rId3">
            <a:alphaModFix/>
            <a:duotone>
              <a:prstClr val="black"/>
              <a:schemeClr val="accent1">
                <a:tint val="45000"/>
                <a:satMod val="400000"/>
              </a:schemeClr>
            </a:duotone>
          </a:blip>
          <a:srcRect l="47550" t="21108" r="1473" b="1683"/>
          <a:stretch/>
        </p:blipFill>
        <p:spPr>
          <a:xfrm>
            <a:off x="4572000" y="446675"/>
            <a:ext cx="4122600" cy="4248300"/>
          </a:xfrm>
          <a:prstGeom prst="snip1Rect">
            <a:avLst>
              <a:gd name="adj" fmla="val 28506"/>
            </a:avLst>
          </a:prstGeom>
          <a:noFill/>
          <a:ln>
            <a:noFill/>
          </a:ln>
        </p:spPr>
      </p:pic>
      <p:sp>
        <p:nvSpPr>
          <p:cNvPr id="2" name="TextBox 1">
            <a:extLst>
              <a:ext uri="{FF2B5EF4-FFF2-40B4-BE49-F238E27FC236}">
                <a16:creationId xmlns:a16="http://schemas.microsoft.com/office/drawing/2014/main" id="{3228DD1B-939F-1449-86ED-647D3B41E98A}"/>
              </a:ext>
            </a:extLst>
          </p:cNvPr>
          <p:cNvSpPr txBox="1"/>
          <p:nvPr/>
        </p:nvSpPr>
        <p:spPr>
          <a:xfrm>
            <a:off x="127701" y="1327424"/>
            <a:ext cx="4320726" cy="3270126"/>
          </a:xfrm>
          <a:prstGeom prst="rect">
            <a:avLst/>
          </a:prstGeom>
          <a:noFill/>
        </p:spPr>
        <p:txBody>
          <a:bodyPr wrap="square" rtlCol="0">
            <a:spAutoFit/>
          </a:bodyPr>
          <a:lstStyle/>
          <a:p>
            <a:pPr fontAlgn="base"/>
            <a:r>
              <a:rPr lang="en-GB" dirty="0"/>
              <a:t>Attention Deficit Hyperactivity Disorder (ADHD) is a neurodevelopmental disorder that includes symptoms such as </a:t>
            </a:r>
            <a:r>
              <a:rPr lang="en-US" dirty="0"/>
              <a:t>​</a:t>
            </a:r>
          </a:p>
          <a:p>
            <a:pPr fontAlgn="base"/>
            <a:r>
              <a:rPr lang="en-GB" dirty="0">
                <a:sym typeface="Wingdings" panose="05000000000000000000" pitchFamily="2" charset="2"/>
              </a:rPr>
              <a:t> </a:t>
            </a:r>
            <a:r>
              <a:rPr lang="en-GB" dirty="0"/>
              <a:t>Inattentiveness</a:t>
            </a:r>
            <a:r>
              <a:rPr lang="en-US" dirty="0"/>
              <a:t>​</a:t>
            </a:r>
          </a:p>
          <a:p>
            <a:pPr fontAlgn="base"/>
            <a:r>
              <a:rPr lang="en-GB" dirty="0">
                <a:sym typeface="Wingdings" panose="05000000000000000000" pitchFamily="2" charset="2"/>
              </a:rPr>
              <a:t> </a:t>
            </a:r>
            <a:r>
              <a:rPr lang="en-GB" dirty="0"/>
              <a:t>Hyperactivity</a:t>
            </a:r>
            <a:r>
              <a:rPr lang="en-US" dirty="0"/>
              <a:t>​</a:t>
            </a:r>
          </a:p>
          <a:p>
            <a:pPr fontAlgn="base"/>
            <a:r>
              <a:rPr lang="en-GB" dirty="0">
                <a:sym typeface="Wingdings" panose="05000000000000000000" pitchFamily="2" charset="2"/>
              </a:rPr>
              <a:t> </a:t>
            </a:r>
            <a:r>
              <a:rPr lang="en-GB" dirty="0"/>
              <a:t>Impulsiveness</a:t>
            </a:r>
            <a:r>
              <a:rPr lang="en-US" dirty="0"/>
              <a:t>​</a:t>
            </a:r>
          </a:p>
          <a:p>
            <a:pPr fontAlgn="base"/>
            <a:r>
              <a:rPr lang="en-GB" dirty="0"/>
              <a:t>​</a:t>
            </a:r>
          </a:p>
          <a:p>
            <a:pPr fontAlgn="base"/>
            <a:r>
              <a:rPr lang="en-GB" dirty="0"/>
              <a:t>Most cases are diagnosed when children are 6 to 12 years old.</a:t>
            </a:r>
            <a:r>
              <a:rPr lang="en-US" dirty="0"/>
              <a:t>​</a:t>
            </a:r>
          </a:p>
          <a:p>
            <a:pPr fontAlgn="base"/>
            <a:r>
              <a:rPr lang="en-GB" dirty="0"/>
              <a:t>​</a:t>
            </a:r>
          </a:p>
          <a:p>
            <a:pPr fontAlgn="base"/>
            <a:r>
              <a:rPr lang="en-GB" dirty="0"/>
              <a:t>The symptoms of ADHD usually improve with age, but many adults who were diagnosed with the condition at a young age continue to experience problems.</a:t>
            </a:r>
            <a:endParaRPr lang="en-US" dirty="0"/>
          </a:p>
          <a:p>
            <a:endParaRPr lang="en-GB" sz="1050" dirty="0"/>
          </a:p>
        </p:txBody>
      </p:sp>
      <p:sp>
        <p:nvSpPr>
          <p:cNvPr id="5" name="Rectangle 4">
            <a:extLst>
              <a:ext uri="{FF2B5EF4-FFF2-40B4-BE49-F238E27FC236}">
                <a16:creationId xmlns:a16="http://schemas.microsoft.com/office/drawing/2014/main" id="{6A13B083-1CE5-4495-9CC7-85C32497D081}"/>
              </a:ext>
            </a:extLst>
          </p:cNvPr>
          <p:cNvSpPr/>
          <p:nvPr/>
        </p:nvSpPr>
        <p:spPr>
          <a:xfrm>
            <a:off x="163797" y="451201"/>
            <a:ext cx="3057247" cy="646331"/>
          </a:xfrm>
          <a:prstGeom prst="rect">
            <a:avLst/>
          </a:prstGeom>
        </p:spPr>
        <p:txBody>
          <a:bodyPr wrap="none">
            <a:spAutoFit/>
          </a:bodyPr>
          <a:lstStyle/>
          <a:p>
            <a:r>
              <a:rPr lang="en-GB" sz="3600" b="1" dirty="0"/>
              <a:t>Define ADHD</a:t>
            </a:r>
          </a:p>
        </p:txBody>
      </p:sp>
    </p:spTree>
    <p:extLst>
      <p:ext uri="{BB962C8B-B14F-4D97-AF65-F5344CB8AC3E}">
        <p14:creationId xmlns:p14="http://schemas.microsoft.com/office/powerpoint/2010/main" val="1660057524"/>
      </p:ext>
    </p:extLst>
  </p:cSld>
  <p:clrMapOvr>
    <a:masterClrMapping/>
  </p:clrMapOvr>
  <mc:AlternateContent xmlns:mc="http://schemas.openxmlformats.org/markup-compatibility/2006" xmlns:p14="http://schemas.microsoft.com/office/powerpoint/2010/main">
    <mc:Choice Requires="p14">
      <p:transition spd="slow" p14:dur="2000">
        <p:push dir="r"/>
      </p:transition>
    </mc:Choice>
    <mc:Fallback xmlns="">
      <p:transition spd="slow">
        <p:push dir="r"/>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31830-E639-1D42-A5A0-FB2E84D35046}"/>
              </a:ext>
            </a:extLst>
          </p:cNvPr>
          <p:cNvSpPr>
            <a:spLocks noGrp="1"/>
          </p:cNvSpPr>
          <p:nvPr>
            <p:ph type="title"/>
          </p:nvPr>
        </p:nvSpPr>
        <p:spPr>
          <a:xfrm>
            <a:off x="120482" y="573930"/>
            <a:ext cx="7928999" cy="727838"/>
          </a:xfrm>
        </p:spPr>
        <p:txBody>
          <a:bodyPr/>
          <a:lstStyle/>
          <a:p>
            <a:r>
              <a:rPr lang="en-GB" sz="5400" dirty="0">
                <a:solidFill>
                  <a:schemeClr val="tx1"/>
                </a:solidFill>
              </a:rPr>
              <a:t>Impulsivity</a:t>
            </a:r>
          </a:p>
        </p:txBody>
      </p:sp>
      <p:sp>
        <p:nvSpPr>
          <p:cNvPr id="3" name="TextBox 2">
            <a:extLst>
              <a:ext uri="{FF2B5EF4-FFF2-40B4-BE49-F238E27FC236}">
                <a16:creationId xmlns:a16="http://schemas.microsoft.com/office/drawing/2014/main" id="{53D5C2C3-6668-4641-B1CB-B68BFBBF1D4F}"/>
              </a:ext>
            </a:extLst>
          </p:cNvPr>
          <p:cNvSpPr txBox="1"/>
          <p:nvPr/>
        </p:nvSpPr>
        <p:spPr>
          <a:xfrm>
            <a:off x="120482" y="1709532"/>
            <a:ext cx="8706678" cy="646331"/>
          </a:xfrm>
          <a:prstGeom prst="rect">
            <a:avLst/>
          </a:prstGeom>
          <a:noFill/>
        </p:spPr>
        <p:txBody>
          <a:bodyPr wrap="square" rtlCol="0">
            <a:spAutoFit/>
          </a:bodyPr>
          <a:lstStyle/>
          <a:p>
            <a:r>
              <a:rPr lang="en-GB" sz="1800" dirty="0"/>
              <a:t>Adults with ADHD may struggle with impulsivity and temper outbursts in the workplace. Try the following strategies:</a:t>
            </a:r>
          </a:p>
        </p:txBody>
      </p:sp>
      <p:sp>
        <p:nvSpPr>
          <p:cNvPr id="4" name="TextBox 3">
            <a:extLst>
              <a:ext uri="{FF2B5EF4-FFF2-40B4-BE49-F238E27FC236}">
                <a16:creationId xmlns:a16="http://schemas.microsoft.com/office/drawing/2014/main" id="{5D22ABF0-5777-9542-806C-2A7C384F594A}"/>
              </a:ext>
            </a:extLst>
          </p:cNvPr>
          <p:cNvSpPr txBox="1"/>
          <p:nvPr/>
        </p:nvSpPr>
        <p:spPr>
          <a:xfrm>
            <a:off x="120483" y="2482297"/>
            <a:ext cx="8814796" cy="2354491"/>
          </a:xfrm>
          <a:prstGeom prst="rect">
            <a:avLst/>
          </a:prstGeom>
          <a:noFill/>
        </p:spPr>
        <p:txBody>
          <a:bodyPr wrap="square" rtlCol="0">
            <a:spAutoFit/>
          </a:bodyPr>
          <a:lstStyle/>
          <a:p>
            <a:pPr marL="214313" indent="-214313">
              <a:buFont typeface="Wingdings" pitchFamily="2" charset="2"/>
              <a:buChar char="q"/>
            </a:pPr>
            <a:r>
              <a:rPr lang="en-GB" sz="1800" dirty="0"/>
              <a:t>Learn to use </a:t>
            </a:r>
            <a:r>
              <a:rPr lang="en-GB" sz="1800" dirty="0">
                <a:solidFill>
                  <a:schemeClr val="accent1"/>
                </a:solidFill>
              </a:rPr>
              <a:t>self-talk</a:t>
            </a:r>
            <a:r>
              <a:rPr lang="en-GB" sz="1800" dirty="0"/>
              <a:t> to monitor impulsive actions.</a:t>
            </a:r>
          </a:p>
          <a:p>
            <a:pPr marL="214313" indent="-214313">
              <a:buFont typeface="Wingdings" pitchFamily="2" charset="2"/>
              <a:buChar char="q"/>
            </a:pPr>
            <a:r>
              <a:rPr lang="en-GB" sz="1800" dirty="0"/>
              <a:t>Work with a coach to </a:t>
            </a:r>
            <a:r>
              <a:rPr lang="en-GB" sz="1800" dirty="0">
                <a:solidFill>
                  <a:schemeClr val="accent1"/>
                </a:solidFill>
              </a:rPr>
              <a:t>role-play </a:t>
            </a:r>
            <a:r>
              <a:rPr lang="en-GB" sz="1800" dirty="0"/>
              <a:t>appropriate responses to frustrating situations.</a:t>
            </a:r>
          </a:p>
          <a:p>
            <a:pPr marL="214313" indent="-214313">
              <a:buFont typeface="Wingdings" pitchFamily="2" charset="2"/>
              <a:buChar char="q"/>
            </a:pPr>
            <a:r>
              <a:rPr lang="en-GB" sz="1800" dirty="0"/>
              <a:t>Ask for regular, </a:t>
            </a:r>
            <a:r>
              <a:rPr lang="en-GB" sz="1800" dirty="0">
                <a:solidFill>
                  <a:schemeClr val="accent1"/>
                </a:solidFill>
              </a:rPr>
              <a:t>constructive feedback </a:t>
            </a:r>
            <a:r>
              <a:rPr lang="en-GB" sz="1800" dirty="0"/>
              <a:t>as a way of becoming more aware of how impulsivity might manifest in you.</a:t>
            </a:r>
          </a:p>
          <a:p>
            <a:pPr marL="214313" indent="-214313">
              <a:buFont typeface="Wingdings" pitchFamily="2" charset="2"/>
              <a:buChar char="q"/>
            </a:pPr>
            <a:r>
              <a:rPr lang="en-GB" sz="1800" dirty="0">
                <a:solidFill>
                  <a:schemeClr val="accent1"/>
                </a:solidFill>
              </a:rPr>
              <a:t>Practice relaxation </a:t>
            </a:r>
            <a:r>
              <a:rPr lang="en-GB" sz="1800" dirty="0"/>
              <a:t>and </a:t>
            </a:r>
            <a:r>
              <a:rPr lang="en-GB" sz="1800" dirty="0">
                <a:solidFill>
                  <a:schemeClr val="accent1"/>
                </a:solidFill>
              </a:rPr>
              <a:t>meditation techniques</a:t>
            </a:r>
            <a:r>
              <a:rPr lang="en-GB" sz="1800" dirty="0"/>
              <a:t>.</a:t>
            </a:r>
          </a:p>
          <a:p>
            <a:pPr marL="214313" indent="-214313">
              <a:buFont typeface="Wingdings" pitchFamily="2" charset="2"/>
              <a:buChar char="q"/>
            </a:pPr>
            <a:r>
              <a:rPr lang="en-GB" sz="1800" dirty="0">
                <a:solidFill>
                  <a:schemeClr val="accent1"/>
                </a:solidFill>
              </a:rPr>
              <a:t>Anticipate</a:t>
            </a:r>
            <a:r>
              <a:rPr lang="en-GB" sz="1800" dirty="0"/>
              <a:t> the problems that regularly </a:t>
            </a:r>
            <a:r>
              <a:rPr lang="en-GB" sz="1800" dirty="0">
                <a:solidFill>
                  <a:schemeClr val="accent1"/>
                </a:solidFill>
              </a:rPr>
              <a:t>trigger</a:t>
            </a:r>
            <a:r>
              <a:rPr lang="en-GB" sz="1800" dirty="0"/>
              <a:t> impulsive reactions and develop routines for coping with these situations.</a:t>
            </a:r>
          </a:p>
          <a:p>
            <a:pPr marL="257175" indent="-257175">
              <a:buFont typeface="Wingdings" pitchFamily="2" charset="2"/>
              <a:buChar char="q"/>
            </a:pPr>
            <a:endParaRPr lang="en-GB" sz="2100" dirty="0"/>
          </a:p>
        </p:txBody>
      </p:sp>
    </p:spTree>
    <p:extLst>
      <p:ext uri="{BB962C8B-B14F-4D97-AF65-F5344CB8AC3E}">
        <p14:creationId xmlns:p14="http://schemas.microsoft.com/office/powerpoint/2010/main" val="2341719400"/>
      </p:ext>
    </p:extLst>
  </p:cSld>
  <p:clrMapOvr>
    <a:masterClrMapping/>
  </p:clrMapOvr>
  <mc:AlternateContent xmlns:mc="http://schemas.openxmlformats.org/markup-compatibility/2006" xmlns:p14="http://schemas.microsoft.com/office/powerpoint/2010/main">
    <mc:Choice Requires="p14">
      <p:transition spd="slow" p14:dur="2000">
        <p:push dir="d"/>
      </p:transition>
    </mc:Choice>
    <mc:Fallback xmlns="">
      <p:transition spd="slow">
        <p:push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31830-E639-1D42-A5A0-FB2E84D35046}"/>
              </a:ext>
            </a:extLst>
          </p:cNvPr>
          <p:cNvSpPr>
            <a:spLocks noGrp="1"/>
          </p:cNvSpPr>
          <p:nvPr>
            <p:ph type="title"/>
          </p:nvPr>
        </p:nvSpPr>
        <p:spPr>
          <a:xfrm>
            <a:off x="120482" y="573930"/>
            <a:ext cx="7928999" cy="727838"/>
          </a:xfrm>
        </p:spPr>
        <p:txBody>
          <a:bodyPr/>
          <a:lstStyle/>
          <a:p>
            <a:r>
              <a:rPr lang="en-GB" sz="5400" dirty="0">
                <a:solidFill>
                  <a:schemeClr val="tx1"/>
                </a:solidFill>
              </a:rPr>
              <a:t>Hyperactivity</a:t>
            </a:r>
          </a:p>
        </p:txBody>
      </p:sp>
      <p:sp>
        <p:nvSpPr>
          <p:cNvPr id="3" name="TextBox 2">
            <a:extLst>
              <a:ext uri="{FF2B5EF4-FFF2-40B4-BE49-F238E27FC236}">
                <a16:creationId xmlns:a16="http://schemas.microsoft.com/office/drawing/2014/main" id="{53D5C2C3-6668-4641-B1CB-B68BFBBF1D4F}"/>
              </a:ext>
            </a:extLst>
          </p:cNvPr>
          <p:cNvSpPr txBox="1"/>
          <p:nvPr/>
        </p:nvSpPr>
        <p:spPr>
          <a:xfrm>
            <a:off x="120482" y="1709532"/>
            <a:ext cx="8706678" cy="923330"/>
          </a:xfrm>
          <a:prstGeom prst="rect">
            <a:avLst/>
          </a:prstGeom>
          <a:noFill/>
        </p:spPr>
        <p:txBody>
          <a:bodyPr wrap="square" rtlCol="0">
            <a:spAutoFit/>
          </a:bodyPr>
          <a:lstStyle/>
          <a:p>
            <a:r>
              <a:rPr lang="en-GB" sz="1800" dirty="0"/>
              <a:t>Adults with the hyperactive presentation of ADHD often do </a:t>
            </a:r>
            <a:r>
              <a:rPr lang="en-GB" sz="1800" dirty="0">
                <a:solidFill>
                  <a:schemeClr val="accent1"/>
                </a:solidFill>
              </a:rPr>
              <a:t>better in jobs that allow a great deal of movement</a:t>
            </a:r>
            <a:r>
              <a:rPr lang="en-GB" sz="1800" dirty="0"/>
              <a:t>, such as sales, but if you have a sedentary job, the following strategies may help:</a:t>
            </a:r>
            <a:endParaRPr lang="en-GB" sz="2400" dirty="0"/>
          </a:p>
        </p:txBody>
      </p:sp>
      <p:sp>
        <p:nvSpPr>
          <p:cNvPr id="4" name="TextBox 3">
            <a:extLst>
              <a:ext uri="{FF2B5EF4-FFF2-40B4-BE49-F238E27FC236}">
                <a16:creationId xmlns:a16="http://schemas.microsoft.com/office/drawing/2014/main" id="{5D22ABF0-5777-9542-806C-2A7C384F594A}"/>
              </a:ext>
            </a:extLst>
          </p:cNvPr>
          <p:cNvSpPr txBox="1"/>
          <p:nvPr/>
        </p:nvSpPr>
        <p:spPr>
          <a:xfrm>
            <a:off x="66423" y="2700958"/>
            <a:ext cx="8814796" cy="2169825"/>
          </a:xfrm>
          <a:prstGeom prst="rect">
            <a:avLst/>
          </a:prstGeom>
          <a:noFill/>
        </p:spPr>
        <p:txBody>
          <a:bodyPr wrap="square" rtlCol="0">
            <a:spAutoFit/>
          </a:bodyPr>
          <a:lstStyle/>
          <a:p>
            <a:pPr marL="214313" indent="-214313">
              <a:buFont typeface="Wingdings" pitchFamily="2" charset="2"/>
              <a:buChar char="q"/>
            </a:pPr>
            <a:r>
              <a:rPr lang="en-GB" sz="1800" dirty="0"/>
              <a:t>Take </a:t>
            </a:r>
            <a:r>
              <a:rPr lang="en-GB" sz="1800" dirty="0">
                <a:solidFill>
                  <a:schemeClr val="accent1"/>
                </a:solidFill>
              </a:rPr>
              <a:t>intermittent breaks </a:t>
            </a:r>
            <a:r>
              <a:rPr lang="en-GB" sz="1800" dirty="0"/>
              <a:t>to do photocopying, go to the mailroom, or walk to the water fountain.</a:t>
            </a:r>
          </a:p>
          <a:p>
            <a:pPr marL="214313" indent="-214313">
              <a:buFont typeface="Wingdings" pitchFamily="2" charset="2"/>
              <a:buChar char="q"/>
            </a:pPr>
            <a:r>
              <a:rPr lang="en-GB" sz="1800" dirty="0">
                <a:solidFill>
                  <a:schemeClr val="accent1"/>
                </a:solidFill>
              </a:rPr>
              <a:t>Take notes in meetings </a:t>
            </a:r>
            <a:r>
              <a:rPr lang="en-GB" sz="1800" dirty="0"/>
              <a:t>to </a:t>
            </a:r>
            <a:r>
              <a:rPr lang="en-GB" sz="1800" dirty="0">
                <a:solidFill>
                  <a:schemeClr val="accent1"/>
                </a:solidFill>
              </a:rPr>
              <a:t>prevent restlessness</a:t>
            </a:r>
            <a:r>
              <a:rPr lang="en-GB" sz="1800" dirty="0"/>
              <a:t>.</a:t>
            </a:r>
          </a:p>
          <a:p>
            <a:pPr marL="214313" indent="-214313">
              <a:buFont typeface="Wingdings" pitchFamily="2" charset="2"/>
              <a:buChar char="q"/>
            </a:pPr>
            <a:r>
              <a:rPr lang="en-GB" sz="1800" dirty="0">
                <a:solidFill>
                  <a:schemeClr val="accent1"/>
                </a:solidFill>
              </a:rPr>
              <a:t>Move around, exercise</a:t>
            </a:r>
            <a:r>
              <a:rPr lang="en-GB" sz="1800" dirty="0"/>
              <a:t>, take a walk, or run up and down the stairs.</a:t>
            </a:r>
          </a:p>
          <a:p>
            <a:pPr marL="214313" indent="-214313">
              <a:buFont typeface="Wingdings" pitchFamily="2" charset="2"/>
              <a:buChar char="q"/>
            </a:pPr>
            <a:r>
              <a:rPr lang="en-GB" sz="1800" dirty="0">
                <a:solidFill>
                  <a:schemeClr val="accent1"/>
                </a:solidFill>
              </a:rPr>
              <a:t>Bring lunch</a:t>
            </a:r>
            <a:r>
              <a:rPr lang="en-GB" sz="1800" dirty="0"/>
              <a:t>―instead of going out to buy it―so the lunch hour can be a time for exercise.</a:t>
            </a:r>
          </a:p>
          <a:p>
            <a:pPr marL="342900" indent="-342900">
              <a:buFont typeface="Wingdings" pitchFamily="2" charset="2"/>
              <a:buChar char="q"/>
            </a:pPr>
            <a:endParaRPr lang="en-GB" sz="2700" dirty="0"/>
          </a:p>
        </p:txBody>
      </p:sp>
    </p:spTree>
    <p:extLst>
      <p:ext uri="{BB962C8B-B14F-4D97-AF65-F5344CB8AC3E}">
        <p14:creationId xmlns:p14="http://schemas.microsoft.com/office/powerpoint/2010/main" val="3795791394"/>
      </p:ext>
    </p:extLst>
  </p:cSld>
  <p:clrMapOvr>
    <a:masterClrMapping/>
  </p:clrMapOvr>
  <mc:AlternateContent xmlns:mc="http://schemas.openxmlformats.org/markup-compatibility/2006" xmlns:p14="http://schemas.microsoft.com/office/powerpoint/2010/main">
    <mc:Choice Requires="p14">
      <p:transition spd="slow" p14:dur="2000">
        <p:push dir="d"/>
      </p:transition>
    </mc:Choice>
    <mc:Fallback xmlns="">
      <p:transition spd="slow">
        <p:push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31830-E639-1D42-A5A0-FB2E84D35046}"/>
              </a:ext>
            </a:extLst>
          </p:cNvPr>
          <p:cNvSpPr>
            <a:spLocks noGrp="1"/>
          </p:cNvSpPr>
          <p:nvPr>
            <p:ph type="title"/>
          </p:nvPr>
        </p:nvSpPr>
        <p:spPr>
          <a:xfrm>
            <a:off x="120482" y="573930"/>
            <a:ext cx="7928999" cy="727838"/>
          </a:xfrm>
        </p:spPr>
        <p:txBody>
          <a:bodyPr/>
          <a:lstStyle/>
          <a:p>
            <a:r>
              <a:rPr lang="en-GB" sz="5400" dirty="0">
                <a:solidFill>
                  <a:schemeClr val="tx1"/>
                </a:solidFill>
              </a:rPr>
              <a:t>Poor Memory</a:t>
            </a:r>
          </a:p>
        </p:txBody>
      </p:sp>
      <p:sp>
        <p:nvSpPr>
          <p:cNvPr id="3" name="TextBox 2">
            <a:extLst>
              <a:ext uri="{FF2B5EF4-FFF2-40B4-BE49-F238E27FC236}">
                <a16:creationId xmlns:a16="http://schemas.microsoft.com/office/drawing/2014/main" id="{53D5C2C3-6668-4641-B1CB-B68BFBBF1D4F}"/>
              </a:ext>
            </a:extLst>
          </p:cNvPr>
          <p:cNvSpPr txBox="1"/>
          <p:nvPr/>
        </p:nvSpPr>
        <p:spPr>
          <a:xfrm>
            <a:off x="120482" y="1709532"/>
            <a:ext cx="8706678" cy="646331"/>
          </a:xfrm>
          <a:prstGeom prst="rect">
            <a:avLst/>
          </a:prstGeom>
          <a:noFill/>
        </p:spPr>
        <p:txBody>
          <a:bodyPr wrap="square" rtlCol="0">
            <a:spAutoFit/>
          </a:bodyPr>
          <a:lstStyle/>
          <a:p>
            <a:r>
              <a:rPr lang="en-GB" sz="1800" dirty="0"/>
              <a:t>Failing to </a:t>
            </a:r>
            <a:r>
              <a:rPr lang="en-GB" sz="1800" dirty="0">
                <a:solidFill>
                  <a:schemeClr val="accent1"/>
                </a:solidFill>
              </a:rPr>
              <a:t>remember deadlines </a:t>
            </a:r>
            <a:r>
              <a:rPr lang="en-GB" sz="1800" dirty="0"/>
              <a:t>and other responsibilities can antagonize co-workers, especially when working on a team. To improve memory, try the suggestions below:</a:t>
            </a:r>
            <a:endParaRPr lang="en-GB" sz="3000" dirty="0"/>
          </a:p>
        </p:txBody>
      </p:sp>
      <p:sp>
        <p:nvSpPr>
          <p:cNvPr id="4" name="TextBox 3">
            <a:extLst>
              <a:ext uri="{FF2B5EF4-FFF2-40B4-BE49-F238E27FC236}">
                <a16:creationId xmlns:a16="http://schemas.microsoft.com/office/drawing/2014/main" id="{5D22ABF0-5777-9542-806C-2A7C384F594A}"/>
              </a:ext>
            </a:extLst>
          </p:cNvPr>
          <p:cNvSpPr txBox="1"/>
          <p:nvPr/>
        </p:nvSpPr>
        <p:spPr>
          <a:xfrm>
            <a:off x="66423" y="2700958"/>
            <a:ext cx="8814796" cy="2539157"/>
          </a:xfrm>
          <a:prstGeom prst="rect">
            <a:avLst/>
          </a:prstGeom>
          <a:noFill/>
        </p:spPr>
        <p:txBody>
          <a:bodyPr wrap="square" rtlCol="0">
            <a:spAutoFit/>
          </a:bodyPr>
          <a:lstStyle/>
          <a:p>
            <a:pPr marL="214313" indent="-214313">
              <a:buFont typeface="Wingdings" pitchFamily="2" charset="2"/>
              <a:buChar char="q"/>
            </a:pPr>
            <a:r>
              <a:rPr lang="en-GB" sz="1800" dirty="0"/>
              <a:t>Use </a:t>
            </a:r>
            <a:r>
              <a:rPr lang="en-GB" sz="1800" dirty="0">
                <a:solidFill>
                  <a:schemeClr val="accent1"/>
                </a:solidFill>
              </a:rPr>
              <a:t>tape recording devices </a:t>
            </a:r>
            <a:r>
              <a:rPr lang="en-GB" sz="1800" dirty="0"/>
              <a:t>or take copious notes at meetings.</a:t>
            </a:r>
          </a:p>
          <a:p>
            <a:pPr marL="214313" indent="-214313">
              <a:buFont typeface="Wingdings" pitchFamily="2" charset="2"/>
              <a:buChar char="q"/>
            </a:pPr>
            <a:r>
              <a:rPr lang="en-GB" sz="1800" dirty="0">
                <a:solidFill>
                  <a:schemeClr val="accent1"/>
                </a:solidFill>
              </a:rPr>
              <a:t>Write checklists </a:t>
            </a:r>
            <a:r>
              <a:rPr lang="en-GB" sz="1800" dirty="0"/>
              <a:t>for complicated tasks.</a:t>
            </a:r>
          </a:p>
          <a:p>
            <a:pPr marL="214313" indent="-214313">
              <a:buFont typeface="Wingdings" pitchFamily="2" charset="2"/>
              <a:buChar char="q"/>
            </a:pPr>
            <a:r>
              <a:rPr lang="en-GB" sz="1800" dirty="0"/>
              <a:t>Use a </a:t>
            </a:r>
            <a:r>
              <a:rPr lang="en-GB" sz="1800" dirty="0">
                <a:solidFill>
                  <a:schemeClr val="accent1"/>
                </a:solidFill>
              </a:rPr>
              <a:t>bulletin board </a:t>
            </a:r>
            <a:r>
              <a:rPr lang="en-GB" sz="1800" dirty="0"/>
              <a:t>or computer reminder list for announcements and other memory triggers.</a:t>
            </a:r>
          </a:p>
          <a:p>
            <a:pPr marL="214313" indent="-214313">
              <a:buFont typeface="Wingdings" pitchFamily="2" charset="2"/>
              <a:buChar char="q"/>
            </a:pPr>
            <a:r>
              <a:rPr lang="en-GB" sz="1800" dirty="0"/>
              <a:t>Learn how to </a:t>
            </a:r>
            <a:r>
              <a:rPr lang="en-GB" sz="1800" dirty="0">
                <a:solidFill>
                  <a:schemeClr val="accent1"/>
                </a:solidFill>
              </a:rPr>
              <a:t>use a day planner </a:t>
            </a:r>
            <a:r>
              <a:rPr lang="en-GB" sz="1800" dirty="0"/>
              <a:t>and keep it with you to keep track of tasks and events.</a:t>
            </a:r>
          </a:p>
          <a:p>
            <a:pPr marL="214313" indent="-214313">
              <a:buFont typeface="Wingdings" pitchFamily="2" charset="2"/>
              <a:buChar char="q"/>
            </a:pPr>
            <a:r>
              <a:rPr lang="en-GB" sz="1800" dirty="0"/>
              <a:t>Write notes on </a:t>
            </a:r>
            <a:r>
              <a:rPr lang="en-GB" sz="1800" dirty="0">
                <a:solidFill>
                  <a:schemeClr val="accent1"/>
                </a:solidFill>
              </a:rPr>
              <a:t>sticky pads </a:t>
            </a:r>
            <a:r>
              <a:rPr lang="en-GB" sz="1800" dirty="0"/>
              <a:t>and put them in a highly visible place.</a:t>
            </a:r>
          </a:p>
          <a:p>
            <a:pPr marL="342900" indent="-342900">
              <a:buFont typeface="Wingdings" pitchFamily="2" charset="2"/>
              <a:buChar char="q"/>
            </a:pPr>
            <a:endParaRPr lang="en-GB" sz="3300" dirty="0"/>
          </a:p>
        </p:txBody>
      </p:sp>
    </p:spTree>
    <p:extLst>
      <p:ext uri="{BB962C8B-B14F-4D97-AF65-F5344CB8AC3E}">
        <p14:creationId xmlns:p14="http://schemas.microsoft.com/office/powerpoint/2010/main" val="3461039045"/>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31830-E639-1D42-A5A0-FB2E84D35046}"/>
              </a:ext>
            </a:extLst>
          </p:cNvPr>
          <p:cNvSpPr>
            <a:spLocks noGrp="1"/>
          </p:cNvSpPr>
          <p:nvPr>
            <p:ph type="title"/>
          </p:nvPr>
        </p:nvSpPr>
        <p:spPr>
          <a:xfrm>
            <a:off x="120482" y="573930"/>
            <a:ext cx="7928999" cy="727838"/>
          </a:xfrm>
        </p:spPr>
        <p:txBody>
          <a:bodyPr/>
          <a:lstStyle/>
          <a:p>
            <a:r>
              <a:rPr lang="en-GB" sz="5400" dirty="0">
                <a:solidFill>
                  <a:schemeClr val="tx1"/>
                </a:solidFill>
              </a:rPr>
              <a:t>Boredom-</a:t>
            </a:r>
            <a:r>
              <a:rPr lang="en-GB" sz="5400" dirty="0" err="1">
                <a:solidFill>
                  <a:schemeClr val="tx1"/>
                </a:solidFill>
              </a:rPr>
              <a:t>Blockouts</a:t>
            </a:r>
            <a:endParaRPr lang="en-GB" sz="5400" dirty="0">
              <a:solidFill>
                <a:schemeClr val="tx1"/>
              </a:solidFill>
            </a:endParaRPr>
          </a:p>
        </p:txBody>
      </p:sp>
      <p:sp>
        <p:nvSpPr>
          <p:cNvPr id="3" name="TextBox 2">
            <a:extLst>
              <a:ext uri="{FF2B5EF4-FFF2-40B4-BE49-F238E27FC236}">
                <a16:creationId xmlns:a16="http://schemas.microsoft.com/office/drawing/2014/main" id="{53D5C2C3-6668-4641-B1CB-B68BFBBF1D4F}"/>
              </a:ext>
            </a:extLst>
          </p:cNvPr>
          <p:cNvSpPr txBox="1"/>
          <p:nvPr/>
        </p:nvSpPr>
        <p:spPr>
          <a:xfrm>
            <a:off x="120482" y="1709532"/>
            <a:ext cx="8706678" cy="1061829"/>
          </a:xfrm>
          <a:prstGeom prst="rect">
            <a:avLst/>
          </a:prstGeom>
          <a:noFill/>
        </p:spPr>
        <p:txBody>
          <a:bodyPr wrap="square" rtlCol="0">
            <a:spAutoFit/>
          </a:bodyPr>
          <a:lstStyle/>
          <a:p>
            <a:r>
              <a:rPr lang="en-GB" sz="2100" dirty="0"/>
              <a:t>Because of their </a:t>
            </a:r>
            <a:r>
              <a:rPr lang="en-GB" sz="2100" dirty="0">
                <a:solidFill>
                  <a:schemeClr val="accent1"/>
                </a:solidFill>
              </a:rPr>
              <a:t>strong need for stimulation</a:t>
            </a:r>
            <a:r>
              <a:rPr lang="en-GB" sz="2100" dirty="0"/>
              <a:t>, some adults with ADHD become easily bored at work, especially with detailed paperwork and routine tasks. To prevent boredom, try the following tips:</a:t>
            </a:r>
            <a:endParaRPr lang="en-GB" sz="4050" dirty="0"/>
          </a:p>
        </p:txBody>
      </p:sp>
      <p:sp>
        <p:nvSpPr>
          <p:cNvPr id="4" name="TextBox 3">
            <a:extLst>
              <a:ext uri="{FF2B5EF4-FFF2-40B4-BE49-F238E27FC236}">
                <a16:creationId xmlns:a16="http://schemas.microsoft.com/office/drawing/2014/main" id="{5D22ABF0-5777-9542-806C-2A7C384F594A}"/>
              </a:ext>
            </a:extLst>
          </p:cNvPr>
          <p:cNvSpPr txBox="1"/>
          <p:nvPr/>
        </p:nvSpPr>
        <p:spPr>
          <a:xfrm>
            <a:off x="164602" y="3147089"/>
            <a:ext cx="8814796" cy="2077492"/>
          </a:xfrm>
          <a:prstGeom prst="rect">
            <a:avLst/>
          </a:prstGeom>
          <a:noFill/>
        </p:spPr>
        <p:txBody>
          <a:bodyPr wrap="square" rtlCol="0">
            <a:spAutoFit/>
          </a:bodyPr>
          <a:lstStyle/>
          <a:p>
            <a:pPr marL="214313" indent="-214313">
              <a:buFont typeface="Wingdings" pitchFamily="2" charset="2"/>
              <a:buChar char="q"/>
            </a:pPr>
            <a:r>
              <a:rPr lang="en-GB" sz="2100" dirty="0">
                <a:solidFill>
                  <a:schemeClr val="accent1"/>
                </a:solidFill>
              </a:rPr>
              <a:t>Set a timer </a:t>
            </a:r>
            <a:r>
              <a:rPr lang="en-GB" sz="2100" dirty="0"/>
              <a:t>to stay on task.</a:t>
            </a:r>
          </a:p>
          <a:p>
            <a:pPr marL="214313" indent="-214313">
              <a:buFont typeface="Wingdings" pitchFamily="2" charset="2"/>
              <a:buChar char="q"/>
            </a:pPr>
            <a:r>
              <a:rPr lang="en-GB" sz="2100" dirty="0">
                <a:solidFill>
                  <a:schemeClr val="accent1"/>
                </a:solidFill>
              </a:rPr>
              <a:t>Break up long tasks into shorter ones</a:t>
            </a:r>
            <a:r>
              <a:rPr lang="en-GB" sz="2100" dirty="0"/>
              <a:t>.</a:t>
            </a:r>
          </a:p>
          <a:p>
            <a:pPr marL="214313" indent="-214313">
              <a:buFont typeface="Wingdings" pitchFamily="2" charset="2"/>
              <a:buChar char="q"/>
            </a:pPr>
            <a:r>
              <a:rPr lang="en-GB" sz="2100" dirty="0">
                <a:solidFill>
                  <a:schemeClr val="accent1"/>
                </a:solidFill>
              </a:rPr>
              <a:t>Take breaks</a:t>
            </a:r>
            <a:r>
              <a:rPr lang="en-GB" sz="2100" dirty="0"/>
              <a:t>, drink water, get up and walk around.</a:t>
            </a:r>
          </a:p>
          <a:p>
            <a:pPr marL="214313" indent="-214313">
              <a:buFont typeface="Wingdings" pitchFamily="2" charset="2"/>
              <a:buChar char="q"/>
            </a:pPr>
            <a:r>
              <a:rPr lang="en-GB" sz="2100" dirty="0"/>
              <a:t>Find a job with </a:t>
            </a:r>
            <a:r>
              <a:rPr lang="en-GB" sz="2100" dirty="0">
                <a:solidFill>
                  <a:schemeClr val="accent1"/>
                </a:solidFill>
              </a:rPr>
              <a:t>stimulating responsibilities </a:t>
            </a:r>
            <a:r>
              <a:rPr lang="en-GB" sz="2100" dirty="0"/>
              <a:t>and </a:t>
            </a:r>
            <a:r>
              <a:rPr lang="en-GB" sz="2100" dirty="0">
                <a:solidFill>
                  <a:schemeClr val="accent1"/>
                </a:solidFill>
              </a:rPr>
              <a:t>minimal routine tasks</a:t>
            </a:r>
            <a:r>
              <a:rPr lang="en-GB" sz="2100" dirty="0"/>
              <a:t>.</a:t>
            </a:r>
          </a:p>
          <a:p>
            <a:pPr marL="342900" indent="-342900">
              <a:buFont typeface="Wingdings" pitchFamily="2" charset="2"/>
              <a:buChar char="q"/>
            </a:pPr>
            <a:endParaRPr lang="en-GB" sz="4500" dirty="0"/>
          </a:p>
        </p:txBody>
      </p:sp>
    </p:spTree>
    <p:extLst>
      <p:ext uri="{BB962C8B-B14F-4D97-AF65-F5344CB8AC3E}">
        <p14:creationId xmlns:p14="http://schemas.microsoft.com/office/powerpoint/2010/main" val="2702667268"/>
      </p:ext>
    </p:extLst>
  </p:cSld>
  <p:clrMapOvr>
    <a:masterClrMapping/>
  </p:clrMapOvr>
  <mc:AlternateContent xmlns:mc="http://schemas.openxmlformats.org/markup-compatibility/2006" xmlns:p14="http://schemas.microsoft.com/office/powerpoint/2010/main">
    <mc:Choice Requires="p14">
      <p:transition spd="slow" p14:dur="2000">
        <p:push dir="d"/>
      </p:transition>
    </mc:Choice>
    <mc:Fallback xmlns="">
      <p:transition spd="slow">
        <p:push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31830-E639-1D42-A5A0-FB2E84D35046}"/>
              </a:ext>
            </a:extLst>
          </p:cNvPr>
          <p:cNvSpPr>
            <a:spLocks noGrp="1"/>
          </p:cNvSpPr>
          <p:nvPr>
            <p:ph type="title"/>
          </p:nvPr>
        </p:nvSpPr>
        <p:spPr>
          <a:xfrm>
            <a:off x="120481" y="573930"/>
            <a:ext cx="9232241" cy="727838"/>
          </a:xfrm>
        </p:spPr>
        <p:txBody>
          <a:bodyPr/>
          <a:lstStyle/>
          <a:p>
            <a:r>
              <a:rPr lang="en-GB" sz="4500" dirty="0">
                <a:solidFill>
                  <a:schemeClr val="tx1"/>
                </a:solidFill>
              </a:rPr>
              <a:t>Time management difficulties</a:t>
            </a:r>
          </a:p>
        </p:txBody>
      </p:sp>
      <p:sp>
        <p:nvSpPr>
          <p:cNvPr id="3" name="TextBox 2">
            <a:extLst>
              <a:ext uri="{FF2B5EF4-FFF2-40B4-BE49-F238E27FC236}">
                <a16:creationId xmlns:a16="http://schemas.microsoft.com/office/drawing/2014/main" id="{53D5C2C3-6668-4641-B1CB-B68BFBBF1D4F}"/>
              </a:ext>
            </a:extLst>
          </p:cNvPr>
          <p:cNvSpPr txBox="1"/>
          <p:nvPr/>
        </p:nvSpPr>
        <p:spPr>
          <a:xfrm>
            <a:off x="120482" y="1709531"/>
            <a:ext cx="8706678" cy="738664"/>
          </a:xfrm>
          <a:prstGeom prst="rect">
            <a:avLst/>
          </a:prstGeom>
          <a:noFill/>
        </p:spPr>
        <p:txBody>
          <a:bodyPr wrap="square" rtlCol="0">
            <a:spAutoFit/>
          </a:bodyPr>
          <a:lstStyle/>
          <a:p>
            <a:r>
              <a:rPr lang="en-GB" sz="2100" dirty="0">
                <a:solidFill>
                  <a:schemeClr val="accent1"/>
                </a:solidFill>
              </a:rPr>
              <a:t>Managing time </a:t>
            </a:r>
            <a:r>
              <a:rPr lang="en-GB" sz="2100" dirty="0"/>
              <a:t>can be a big challenge for adults with ADHD. Here are some guidelines for improving time management skills:</a:t>
            </a:r>
            <a:endParaRPr lang="en-GB" sz="4050" dirty="0"/>
          </a:p>
        </p:txBody>
      </p:sp>
      <p:sp>
        <p:nvSpPr>
          <p:cNvPr id="4" name="TextBox 3">
            <a:extLst>
              <a:ext uri="{FF2B5EF4-FFF2-40B4-BE49-F238E27FC236}">
                <a16:creationId xmlns:a16="http://schemas.microsoft.com/office/drawing/2014/main" id="{5D22ABF0-5777-9542-806C-2A7C384F594A}"/>
              </a:ext>
            </a:extLst>
          </p:cNvPr>
          <p:cNvSpPr txBox="1"/>
          <p:nvPr/>
        </p:nvSpPr>
        <p:spPr>
          <a:xfrm>
            <a:off x="164602" y="2571750"/>
            <a:ext cx="8814796" cy="2308324"/>
          </a:xfrm>
          <a:prstGeom prst="rect">
            <a:avLst/>
          </a:prstGeom>
          <a:noFill/>
        </p:spPr>
        <p:txBody>
          <a:bodyPr wrap="square" rtlCol="0">
            <a:spAutoFit/>
          </a:bodyPr>
          <a:lstStyle/>
          <a:p>
            <a:pPr marL="257175" indent="-257175">
              <a:buFont typeface="Wingdings" pitchFamily="2" charset="2"/>
              <a:buChar char="q"/>
            </a:pPr>
            <a:r>
              <a:rPr lang="en-GB" sz="1800" dirty="0"/>
              <a:t>Use time-line charts to break large projects into smaller pieces, with </a:t>
            </a:r>
            <a:r>
              <a:rPr lang="en-GB" sz="1800" dirty="0">
                <a:solidFill>
                  <a:schemeClr val="accent1"/>
                </a:solidFill>
              </a:rPr>
              <a:t>step-by-step due dates.</a:t>
            </a:r>
          </a:p>
          <a:p>
            <a:pPr marL="257175" indent="-257175">
              <a:buFont typeface="Wingdings" pitchFamily="2" charset="2"/>
              <a:buChar char="q"/>
            </a:pPr>
            <a:r>
              <a:rPr lang="en-GB" sz="1800" dirty="0">
                <a:solidFill>
                  <a:schemeClr val="accent1"/>
                </a:solidFill>
              </a:rPr>
              <a:t>Reward yourself </a:t>
            </a:r>
            <a:r>
              <a:rPr lang="en-GB" sz="1800" dirty="0"/>
              <a:t>for achieving each due date.</a:t>
            </a:r>
          </a:p>
          <a:p>
            <a:pPr marL="257175" indent="-257175">
              <a:buFont typeface="Wingdings" pitchFamily="2" charset="2"/>
              <a:buChar char="q"/>
            </a:pPr>
            <a:r>
              <a:rPr lang="en-GB" sz="1800" dirty="0"/>
              <a:t>Use watch devices with </a:t>
            </a:r>
            <a:r>
              <a:rPr lang="en-GB" sz="1800" dirty="0">
                <a:solidFill>
                  <a:schemeClr val="accent1"/>
                </a:solidFill>
              </a:rPr>
              <a:t>alarms, buzzers, planners </a:t>
            </a:r>
            <a:r>
              <a:rPr lang="en-GB" sz="1800" dirty="0"/>
              <a:t>or computer planning software.</a:t>
            </a:r>
          </a:p>
          <a:p>
            <a:pPr marL="257175" indent="-257175">
              <a:buFont typeface="Wingdings" pitchFamily="2" charset="2"/>
              <a:buChar char="q"/>
            </a:pPr>
            <a:r>
              <a:rPr lang="en-GB" sz="1800" dirty="0"/>
              <a:t>Program your </a:t>
            </a:r>
            <a:r>
              <a:rPr lang="en-GB" sz="1800" dirty="0">
                <a:solidFill>
                  <a:schemeClr val="accent1"/>
                </a:solidFill>
              </a:rPr>
              <a:t>computer to beep 5 minutes before every meeting </a:t>
            </a:r>
            <a:r>
              <a:rPr lang="en-GB" sz="1800" dirty="0"/>
              <a:t>on the calendar.</a:t>
            </a:r>
          </a:p>
          <a:p>
            <a:pPr marL="257175" indent="-257175">
              <a:buFont typeface="Wingdings" pitchFamily="2" charset="2"/>
              <a:buChar char="q"/>
            </a:pPr>
            <a:r>
              <a:rPr lang="en-GB" sz="1800" dirty="0">
                <a:solidFill>
                  <a:schemeClr val="accent1"/>
                </a:solidFill>
              </a:rPr>
              <a:t>Avoid over-scheduling the day </a:t>
            </a:r>
            <a:r>
              <a:rPr lang="en-GB" sz="1800" dirty="0"/>
              <a:t>by overestimating how long each task or meeting will take</a:t>
            </a:r>
          </a:p>
          <a:p>
            <a:pPr marL="257175" indent="-257175">
              <a:buFont typeface="Wingdings" pitchFamily="2" charset="2"/>
              <a:buChar char="q"/>
            </a:pPr>
            <a:endParaRPr lang="en-GB" sz="1800" dirty="0"/>
          </a:p>
        </p:txBody>
      </p:sp>
    </p:spTree>
    <p:extLst>
      <p:ext uri="{BB962C8B-B14F-4D97-AF65-F5344CB8AC3E}">
        <p14:creationId xmlns:p14="http://schemas.microsoft.com/office/powerpoint/2010/main" val="1961009734"/>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31830-E639-1D42-A5A0-FB2E84D35046}"/>
              </a:ext>
            </a:extLst>
          </p:cNvPr>
          <p:cNvSpPr>
            <a:spLocks noGrp="1"/>
          </p:cNvSpPr>
          <p:nvPr>
            <p:ph type="title"/>
          </p:nvPr>
        </p:nvSpPr>
        <p:spPr>
          <a:xfrm>
            <a:off x="120481" y="573930"/>
            <a:ext cx="9232241" cy="727838"/>
          </a:xfrm>
        </p:spPr>
        <p:txBody>
          <a:bodyPr/>
          <a:lstStyle/>
          <a:p>
            <a:r>
              <a:rPr lang="en-GB" sz="4500" dirty="0">
                <a:solidFill>
                  <a:schemeClr val="tx1"/>
                </a:solidFill>
              </a:rPr>
              <a:t>Procrastination</a:t>
            </a:r>
          </a:p>
        </p:txBody>
      </p:sp>
      <p:sp>
        <p:nvSpPr>
          <p:cNvPr id="3" name="TextBox 2">
            <a:extLst>
              <a:ext uri="{FF2B5EF4-FFF2-40B4-BE49-F238E27FC236}">
                <a16:creationId xmlns:a16="http://schemas.microsoft.com/office/drawing/2014/main" id="{53D5C2C3-6668-4641-B1CB-B68BFBBF1D4F}"/>
              </a:ext>
            </a:extLst>
          </p:cNvPr>
          <p:cNvSpPr txBox="1"/>
          <p:nvPr/>
        </p:nvSpPr>
        <p:spPr>
          <a:xfrm>
            <a:off x="218660" y="1699592"/>
            <a:ext cx="8706678" cy="738664"/>
          </a:xfrm>
          <a:prstGeom prst="rect">
            <a:avLst/>
          </a:prstGeom>
          <a:noFill/>
        </p:spPr>
        <p:txBody>
          <a:bodyPr wrap="square" rtlCol="0">
            <a:spAutoFit/>
          </a:bodyPr>
          <a:lstStyle/>
          <a:p>
            <a:r>
              <a:rPr lang="en-GB" sz="2100" dirty="0"/>
              <a:t>Putting things off not only prevents completion of tasks, but also creates problems for others on the team. Here are some strategies for success:</a:t>
            </a:r>
            <a:endParaRPr lang="en-GB" sz="4050" dirty="0"/>
          </a:p>
        </p:txBody>
      </p:sp>
      <p:sp>
        <p:nvSpPr>
          <p:cNvPr id="4" name="TextBox 3">
            <a:extLst>
              <a:ext uri="{FF2B5EF4-FFF2-40B4-BE49-F238E27FC236}">
                <a16:creationId xmlns:a16="http://schemas.microsoft.com/office/drawing/2014/main" id="{5D22ABF0-5777-9542-806C-2A7C384F594A}"/>
              </a:ext>
            </a:extLst>
          </p:cNvPr>
          <p:cNvSpPr txBox="1"/>
          <p:nvPr/>
        </p:nvSpPr>
        <p:spPr>
          <a:xfrm>
            <a:off x="218661" y="2769078"/>
            <a:ext cx="8814796" cy="2031325"/>
          </a:xfrm>
          <a:prstGeom prst="rect">
            <a:avLst/>
          </a:prstGeom>
          <a:noFill/>
        </p:spPr>
        <p:txBody>
          <a:bodyPr wrap="square" rtlCol="0">
            <a:spAutoFit/>
          </a:bodyPr>
          <a:lstStyle/>
          <a:p>
            <a:pPr marL="214313" indent="-214313">
              <a:buFont typeface="Wingdings" pitchFamily="2" charset="2"/>
              <a:buChar char="q"/>
            </a:pPr>
            <a:r>
              <a:rPr lang="en-GB" sz="1500" dirty="0">
                <a:solidFill>
                  <a:schemeClr val="accent1"/>
                </a:solidFill>
              </a:rPr>
              <a:t>Break the task into small pieces, rewarding yourself along the way</a:t>
            </a:r>
            <a:r>
              <a:rPr lang="en-GB" sz="1500" dirty="0"/>
              <a:t>. (Rewards need not be grand; they might be a new CD, a long walk with your dog, dancing or whatever you enjoy.) It may be helpful to have a coach or someone else to whom you can report and be accountable for achieving each piece of the task, until you learn to overcome your tendencies to procrastinate. See the National Resource </a:t>
            </a:r>
            <a:r>
              <a:rPr lang="en-GB" sz="1500" dirty="0" err="1"/>
              <a:t>Center’s</a:t>
            </a:r>
            <a:r>
              <a:rPr lang="en-GB" sz="1500" dirty="0"/>
              <a:t> information on coaching for more information on how a coach can help.</a:t>
            </a:r>
          </a:p>
          <a:p>
            <a:pPr marL="214313" indent="-214313">
              <a:buFont typeface="Wingdings" pitchFamily="2" charset="2"/>
              <a:buChar char="q"/>
            </a:pPr>
            <a:r>
              <a:rPr lang="en-GB" sz="1500" dirty="0"/>
              <a:t>Ask the supervisor to </a:t>
            </a:r>
            <a:r>
              <a:rPr lang="en-GB" sz="1500" dirty="0">
                <a:solidFill>
                  <a:schemeClr val="accent1"/>
                </a:solidFill>
              </a:rPr>
              <a:t>set a deadline </a:t>
            </a:r>
            <a:r>
              <a:rPr lang="en-GB" sz="1500" dirty="0"/>
              <a:t>for tasks.</a:t>
            </a:r>
          </a:p>
          <a:p>
            <a:pPr marL="214313" indent="-214313">
              <a:buFont typeface="Wingdings" pitchFamily="2" charset="2"/>
              <a:buChar char="q"/>
            </a:pPr>
            <a:r>
              <a:rPr lang="en-GB" sz="1500" dirty="0"/>
              <a:t>Consider </a:t>
            </a:r>
            <a:r>
              <a:rPr lang="en-GB" sz="1500" dirty="0">
                <a:solidFill>
                  <a:schemeClr val="accent1"/>
                </a:solidFill>
              </a:rPr>
              <a:t>working</a:t>
            </a:r>
            <a:r>
              <a:rPr lang="en-GB" sz="1500" dirty="0"/>
              <a:t> on a team with a </a:t>
            </a:r>
            <a:r>
              <a:rPr lang="en-GB" sz="1500" dirty="0">
                <a:solidFill>
                  <a:schemeClr val="accent1"/>
                </a:solidFill>
              </a:rPr>
              <a:t>co-worker</a:t>
            </a:r>
            <a:r>
              <a:rPr lang="en-GB" sz="1500" dirty="0"/>
              <a:t> who </a:t>
            </a:r>
            <a:r>
              <a:rPr lang="en-GB" sz="1500" dirty="0">
                <a:solidFill>
                  <a:schemeClr val="accent1"/>
                </a:solidFill>
              </a:rPr>
              <a:t>manages time well</a:t>
            </a:r>
            <a:r>
              <a:rPr lang="en-GB" sz="1500" dirty="0"/>
              <a:t>.</a:t>
            </a:r>
          </a:p>
          <a:p>
            <a:pPr marL="257175" indent="-257175">
              <a:buFont typeface="Wingdings" pitchFamily="2" charset="2"/>
              <a:buChar char="q"/>
            </a:pPr>
            <a:endParaRPr lang="en-GB" sz="2100" dirty="0"/>
          </a:p>
        </p:txBody>
      </p:sp>
    </p:spTree>
    <p:extLst>
      <p:ext uri="{BB962C8B-B14F-4D97-AF65-F5344CB8AC3E}">
        <p14:creationId xmlns:p14="http://schemas.microsoft.com/office/powerpoint/2010/main" val="1215468030"/>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31830-E639-1D42-A5A0-FB2E84D35046}"/>
              </a:ext>
            </a:extLst>
          </p:cNvPr>
          <p:cNvSpPr>
            <a:spLocks noGrp="1"/>
          </p:cNvSpPr>
          <p:nvPr>
            <p:ph type="title"/>
          </p:nvPr>
        </p:nvSpPr>
        <p:spPr>
          <a:xfrm>
            <a:off x="120481" y="573930"/>
            <a:ext cx="9232241" cy="727838"/>
          </a:xfrm>
        </p:spPr>
        <p:txBody>
          <a:bodyPr/>
          <a:lstStyle/>
          <a:p>
            <a:r>
              <a:rPr lang="en-GB" sz="4500" dirty="0">
                <a:solidFill>
                  <a:schemeClr val="tx1"/>
                </a:solidFill>
              </a:rPr>
              <a:t>Paperwork/details</a:t>
            </a:r>
          </a:p>
        </p:txBody>
      </p:sp>
      <p:sp>
        <p:nvSpPr>
          <p:cNvPr id="3" name="TextBox 2">
            <a:extLst>
              <a:ext uri="{FF2B5EF4-FFF2-40B4-BE49-F238E27FC236}">
                <a16:creationId xmlns:a16="http://schemas.microsoft.com/office/drawing/2014/main" id="{53D5C2C3-6668-4641-B1CB-B68BFBBF1D4F}"/>
              </a:ext>
            </a:extLst>
          </p:cNvPr>
          <p:cNvSpPr txBox="1"/>
          <p:nvPr/>
        </p:nvSpPr>
        <p:spPr>
          <a:xfrm>
            <a:off x="218660" y="1699592"/>
            <a:ext cx="8706678" cy="1061829"/>
          </a:xfrm>
          <a:prstGeom prst="rect">
            <a:avLst/>
          </a:prstGeom>
          <a:noFill/>
        </p:spPr>
        <p:txBody>
          <a:bodyPr wrap="square" rtlCol="0">
            <a:spAutoFit/>
          </a:bodyPr>
          <a:lstStyle/>
          <a:p>
            <a:r>
              <a:rPr lang="en-GB" sz="2100" dirty="0"/>
              <a:t>The inability to find important papers, turn in reports and time sheets, and maintain a filing system can create the impression of carelessness. If paperwork is a significant part of the job, try these tips:</a:t>
            </a:r>
            <a:endParaRPr lang="en-GB" sz="4050" dirty="0"/>
          </a:p>
        </p:txBody>
      </p:sp>
      <p:sp>
        <p:nvSpPr>
          <p:cNvPr id="4" name="TextBox 3">
            <a:extLst>
              <a:ext uri="{FF2B5EF4-FFF2-40B4-BE49-F238E27FC236}">
                <a16:creationId xmlns:a16="http://schemas.microsoft.com/office/drawing/2014/main" id="{5D22ABF0-5777-9542-806C-2A7C384F594A}"/>
              </a:ext>
            </a:extLst>
          </p:cNvPr>
          <p:cNvSpPr txBox="1"/>
          <p:nvPr/>
        </p:nvSpPr>
        <p:spPr>
          <a:xfrm>
            <a:off x="218661" y="3061504"/>
            <a:ext cx="8814796" cy="2215991"/>
          </a:xfrm>
          <a:prstGeom prst="rect">
            <a:avLst/>
          </a:prstGeom>
          <a:noFill/>
        </p:spPr>
        <p:txBody>
          <a:bodyPr wrap="square" rtlCol="0">
            <a:spAutoFit/>
          </a:bodyPr>
          <a:lstStyle/>
          <a:p>
            <a:pPr marL="214313" indent="-214313">
              <a:buFont typeface="Wingdings" pitchFamily="2" charset="2"/>
              <a:buChar char="q"/>
            </a:pPr>
            <a:r>
              <a:rPr lang="en-GB" sz="2100" dirty="0"/>
              <a:t>Make it a rule to </a:t>
            </a:r>
            <a:r>
              <a:rPr lang="en-GB" sz="2100" dirty="0">
                <a:solidFill>
                  <a:schemeClr val="accent1"/>
                </a:solidFill>
              </a:rPr>
              <a:t>handle each piece of paper only once</a:t>
            </a:r>
            <a:r>
              <a:rPr lang="en-GB" sz="2100" dirty="0"/>
              <a:t>.</a:t>
            </a:r>
          </a:p>
          <a:p>
            <a:pPr marL="214313" indent="-214313">
              <a:buFont typeface="Wingdings" pitchFamily="2" charset="2"/>
              <a:buChar char="q"/>
            </a:pPr>
            <a:r>
              <a:rPr lang="en-GB" sz="2100" dirty="0"/>
              <a:t>Ask an </a:t>
            </a:r>
            <a:r>
              <a:rPr lang="en-GB" sz="2100" dirty="0">
                <a:solidFill>
                  <a:schemeClr val="accent1"/>
                </a:solidFill>
              </a:rPr>
              <a:t>administrative assistant </a:t>
            </a:r>
            <a:r>
              <a:rPr lang="en-GB" sz="2100" dirty="0"/>
              <a:t>to handle detailed paperwork.</a:t>
            </a:r>
          </a:p>
          <a:p>
            <a:pPr marL="214313" indent="-214313">
              <a:buFont typeface="Wingdings" pitchFamily="2" charset="2"/>
              <a:buChar char="q"/>
            </a:pPr>
            <a:r>
              <a:rPr lang="en-GB" sz="2100" dirty="0">
                <a:solidFill>
                  <a:schemeClr val="accent1"/>
                </a:solidFill>
              </a:rPr>
              <a:t>Keep</a:t>
            </a:r>
            <a:r>
              <a:rPr lang="en-GB" sz="2100" dirty="0"/>
              <a:t> only those papers that are </a:t>
            </a:r>
            <a:r>
              <a:rPr lang="en-GB" sz="2100" dirty="0">
                <a:solidFill>
                  <a:schemeClr val="accent1"/>
                </a:solidFill>
              </a:rPr>
              <a:t>currently in use</a:t>
            </a:r>
            <a:r>
              <a:rPr lang="en-GB" sz="2100" dirty="0"/>
              <a:t>; purge the rest.</a:t>
            </a:r>
          </a:p>
          <a:p>
            <a:pPr marL="214313" indent="-214313">
              <a:buFont typeface="Wingdings" pitchFamily="2" charset="2"/>
              <a:buChar char="q"/>
            </a:pPr>
            <a:r>
              <a:rPr lang="en-GB" sz="2100" dirty="0"/>
              <a:t>Make filing more fun by </a:t>
            </a:r>
            <a:r>
              <a:rPr lang="en-GB" sz="2100" dirty="0">
                <a:solidFill>
                  <a:schemeClr val="accent1"/>
                </a:solidFill>
              </a:rPr>
              <a:t>colour coding folders </a:t>
            </a:r>
            <a:r>
              <a:rPr lang="en-GB" sz="2100" dirty="0"/>
              <a:t>and </a:t>
            </a:r>
            <a:r>
              <a:rPr lang="en-GB" sz="2100" dirty="0">
                <a:solidFill>
                  <a:schemeClr val="accent1"/>
                </a:solidFill>
              </a:rPr>
              <a:t>using catchy labels</a:t>
            </a:r>
          </a:p>
          <a:p>
            <a:endParaRPr lang="en-GB" sz="2400" dirty="0"/>
          </a:p>
          <a:p>
            <a:pPr marL="257175" indent="-257175">
              <a:buFont typeface="Wingdings" pitchFamily="2" charset="2"/>
              <a:buChar char="q"/>
            </a:pPr>
            <a:endParaRPr lang="en-GB" sz="3000" dirty="0"/>
          </a:p>
        </p:txBody>
      </p:sp>
    </p:spTree>
    <p:extLst>
      <p:ext uri="{BB962C8B-B14F-4D97-AF65-F5344CB8AC3E}">
        <p14:creationId xmlns:p14="http://schemas.microsoft.com/office/powerpoint/2010/main" val="4283805739"/>
      </p:ext>
    </p:extLst>
  </p:cSld>
  <p:clrMapOvr>
    <a:masterClrMapping/>
  </p:clrMapOvr>
  <mc:AlternateContent xmlns:mc="http://schemas.openxmlformats.org/markup-compatibility/2006" xmlns:p14="http://schemas.microsoft.com/office/powerpoint/2010/main">
    <mc:Choice Requires="p14">
      <p:transition spd="slow" p14:dur="2000">
        <p:push dir="d"/>
      </p:transition>
    </mc:Choice>
    <mc:Fallback xmlns="">
      <p:transition spd="slow">
        <p:push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31830-E639-1D42-A5A0-FB2E84D35046}"/>
              </a:ext>
            </a:extLst>
          </p:cNvPr>
          <p:cNvSpPr>
            <a:spLocks noGrp="1"/>
          </p:cNvSpPr>
          <p:nvPr>
            <p:ph type="title"/>
          </p:nvPr>
        </p:nvSpPr>
        <p:spPr>
          <a:xfrm>
            <a:off x="120481" y="573930"/>
            <a:ext cx="9232241" cy="727838"/>
          </a:xfrm>
        </p:spPr>
        <p:txBody>
          <a:bodyPr/>
          <a:lstStyle/>
          <a:p>
            <a:r>
              <a:rPr lang="en-GB" sz="4500" dirty="0">
                <a:solidFill>
                  <a:schemeClr val="tx1"/>
                </a:solidFill>
              </a:rPr>
              <a:t>Interpersonal/social skill issues</a:t>
            </a:r>
          </a:p>
        </p:txBody>
      </p:sp>
      <p:sp>
        <p:nvSpPr>
          <p:cNvPr id="3" name="TextBox 2">
            <a:extLst>
              <a:ext uri="{FF2B5EF4-FFF2-40B4-BE49-F238E27FC236}">
                <a16:creationId xmlns:a16="http://schemas.microsoft.com/office/drawing/2014/main" id="{53D5C2C3-6668-4641-B1CB-B68BFBBF1D4F}"/>
              </a:ext>
            </a:extLst>
          </p:cNvPr>
          <p:cNvSpPr txBox="1"/>
          <p:nvPr/>
        </p:nvSpPr>
        <p:spPr>
          <a:xfrm>
            <a:off x="218660" y="1620078"/>
            <a:ext cx="8706678" cy="1061829"/>
          </a:xfrm>
          <a:prstGeom prst="rect">
            <a:avLst/>
          </a:prstGeom>
          <a:noFill/>
        </p:spPr>
        <p:txBody>
          <a:bodyPr wrap="square" rtlCol="0">
            <a:spAutoFit/>
          </a:bodyPr>
          <a:lstStyle/>
          <a:p>
            <a:r>
              <a:rPr lang="en-GB" sz="2100" dirty="0"/>
              <a:t>Individuals with ADHD may </a:t>
            </a:r>
            <a:r>
              <a:rPr lang="en-GB" sz="2100" dirty="0">
                <a:solidFill>
                  <a:schemeClr val="accent1"/>
                </a:solidFill>
              </a:rPr>
              <a:t>unintentionally offend co-workers by interrupting frequently, talking too much, being too blunt, or not listening well</a:t>
            </a:r>
            <a:r>
              <a:rPr lang="en-GB" sz="2100" dirty="0"/>
              <a:t>. If social skills are a challenge, try the following strategies:</a:t>
            </a:r>
            <a:endParaRPr lang="en-GB" sz="4050" dirty="0"/>
          </a:p>
        </p:txBody>
      </p:sp>
      <p:sp>
        <p:nvSpPr>
          <p:cNvPr id="4" name="TextBox 3">
            <a:extLst>
              <a:ext uri="{FF2B5EF4-FFF2-40B4-BE49-F238E27FC236}">
                <a16:creationId xmlns:a16="http://schemas.microsoft.com/office/drawing/2014/main" id="{5D22ABF0-5777-9542-806C-2A7C384F594A}"/>
              </a:ext>
            </a:extLst>
          </p:cNvPr>
          <p:cNvSpPr txBox="1"/>
          <p:nvPr/>
        </p:nvSpPr>
        <p:spPr>
          <a:xfrm>
            <a:off x="218661" y="3061504"/>
            <a:ext cx="8814796" cy="2377574"/>
          </a:xfrm>
          <a:prstGeom prst="rect">
            <a:avLst/>
          </a:prstGeom>
          <a:noFill/>
        </p:spPr>
        <p:txBody>
          <a:bodyPr wrap="square" rtlCol="0">
            <a:spAutoFit/>
          </a:bodyPr>
          <a:lstStyle/>
          <a:p>
            <a:pPr marL="214313" indent="-214313">
              <a:buFont typeface="Wingdings" pitchFamily="2" charset="2"/>
              <a:buChar char="q"/>
            </a:pPr>
            <a:r>
              <a:rPr lang="en-GB" sz="1650" dirty="0">
                <a:solidFill>
                  <a:schemeClr val="accent1"/>
                </a:solidFill>
              </a:rPr>
              <a:t>Ask others for feedback</a:t>
            </a:r>
            <a:r>
              <a:rPr lang="en-GB" sz="1650" dirty="0"/>
              <a:t>, especially if there is a history of problems with colleagues and supervisors.</a:t>
            </a:r>
          </a:p>
          <a:p>
            <a:pPr marL="214313" indent="-214313">
              <a:buFont typeface="Wingdings" pitchFamily="2" charset="2"/>
              <a:buChar char="q"/>
            </a:pPr>
            <a:r>
              <a:rPr lang="en-GB" sz="1650" dirty="0">
                <a:solidFill>
                  <a:schemeClr val="accent1"/>
                </a:solidFill>
              </a:rPr>
              <a:t>Learn to pick up on social cues more readily</a:t>
            </a:r>
            <a:r>
              <a:rPr lang="en-GB" sz="1650" dirty="0"/>
              <a:t>. Some adults with ADHD have a hard time picking up nonverbal cues that they are angering a co-worker or supervisor.</a:t>
            </a:r>
          </a:p>
          <a:p>
            <a:pPr marL="214313" indent="-214313">
              <a:buFont typeface="Wingdings" pitchFamily="2" charset="2"/>
              <a:buChar char="q"/>
            </a:pPr>
            <a:r>
              <a:rPr lang="en-GB" sz="1650" dirty="0"/>
              <a:t>Work with a coach to determine what types of settings often lead to interpersonal/social issues.</a:t>
            </a:r>
          </a:p>
          <a:p>
            <a:pPr marL="214313" indent="-214313">
              <a:buFont typeface="Wingdings" pitchFamily="2" charset="2"/>
              <a:buChar char="q"/>
            </a:pPr>
            <a:r>
              <a:rPr lang="en-GB" sz="1650" dirty="0"/>
              <a:t>Look into </a:t>
            </a:r>
            <a:r>
              <a:rPr lang="en-GB" sz="1650" dirty="0">
                <a:solidFill>
                  <a:schemeClr val="accent1"/>
                </a:solidFill>
              </a:rPr>
              <a:t>personality types </a:t>
            </a:r>
            <a:r>
              <a:rPr lang="en-GB" sz="1650" dirty="0"/>
              <a:t>and how your type interacts with other types</a:t>
            </a:r>
          </a:p>
          <a:p>
            <a:endParaRPr lang="en-GB" sz="1650" dirty="0"/>
          </a:p>
          <a:p>
            <a:pPr marL="257175" indent="-257175">
              <a:buFont typeface="Wingdings" pitchFamily="2" charset="2"/>
              <a:buChar char="q"/>
            </a:pPr>
            <a:endParaRPr lang="en-GB" sz="1650" dirty="0"/>
          </a:p>
        </p:txBody>
      </p:sp>
    </p:spTree>
    <p:extLst>
      <p:ext uri="{BB962C8B-B14F-4D97-AF65-F5344CB8AC3E}">
        <p14:creationId xmlns:p14="http://schemas.microsoft.com/office/powerpoint/2010/main" val="286286850"/>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EAA72B-AAEB-7748-9B7E-0A75C00A78D9}"/>
              </a:ext>
            </a:extLst>
          </p:cNvPr>
          <p:cNvPicPr>
            <a:picLocks noChangeAspect="1"/>
          </p:cNvPicPr>
          <p:nvPr/>
        </p:nvPicPr>
        <p:blipFill>
          <a:blip r:embed="rId3">
            <a:duotone>
              <a:schemeClr val="accent1">
                <a:shade val="45000"/>
                <a:satMod val="135000"/>
              </a:schemeClr>
              <a:prstClr val="white"/>
            </a:duotone>
          </a:blip>
          <a:stretch>
            <a:fillRect/>
          </a:stretch>
        </p:blipFill>
        <p:spPr>
          <a:xfrm>
            <a:off x="1401418" y="0"/>
            <a:ext cx="7742582" cy="5161721"/>
          </a:xfrm>
          <a:prstGeom prst="rect">
            <a:avLst/>
          </a:prstGeom>
        </p:spPr>
      </p:pic>
      <p:sp>
        <p:nvSpPr>
          <p:cNvPr id="2" name="TextBox 1">
            <a:extLst>
              <a:ext uri="{FF2B5EF4-FFF2-40B4-BE49-F238E27FC236}">
                <a16:creationId xmlns:a16="http://schemas.microsoft.com/office/drawing/2014/main" id="{6A062799-81DE-41D9-A41B-9BF5417F8BF7}"/>
              </a:ext>
            </a:extLst>
          </p:cNvPr>
          <p:cNvSpPr txBox="1"/>
          <p:nvPr/>
        </p:nvSpPr>
        <p:spPr>
          <a:xfrm>
            <a:off x="1" y="1011837"/>
            <a:ext cx="1401417" cy="2862322"/>
          </a:xfrm>
          <a:prstGeom prst="rect">
            <a:avLst/>
          </a:prstGeom>
          <a:noFill/>
        </p:spPr>
        <p:txBody>
          <a:bodyPr wrap="square" rtlCol="0">
            <a:spAutoFit/>
          </a:bodyPr>
          <a:lstStyle/>
          <a:p>
            <a:r>
              <a:rPr lang="en-GB" sz="3000" dirty="0"/>
              <a:t>What types of </a:t>
            </a:r>
            <a:r>
              <a:rPr lang="en-GB" sz="3000" dirty="0">
                <a:solidFill>
                  <a:schemeClr val="accent1"/>
                </a:solidFill>
              </a:rPr>
              <a:t>ADHD</a:t>
            </a:r>
            <a:r>
              <a:rPr lang="en-GB" sz="3000" dirty="0"/>
              <a:t> are there?</a:t>
            </a:r>
          </a:p>
        </p:txBody>
      </p:sp>
    </p:spTree>
    <p:extLst>
      <p:ext uri="{BB962C8B-B14F-4D97-AF65-F5344CB8AC3E}">
        <p14:creationId xmlns:p14="http://schemas.microsoft.com/office/powerpoint/2010/main" val="3417557637"/>
      </p:ext>
    </p:extLst>
  </p:cSld>
  <p:clrMapOvr>
    <a:masterClrMapping/>
  </p:clrMapOvr>
  <mc:AlternateContent xmlns:mc="http://schemas.openxmlformats.org/markup-compatibility/2006" xmlns:p14="http://schemas.microsoft.com/office/powerpoint/2010/main">
    <mc:Choice Requires="p14">
      <p:transition spd="slow" p14:dur="2000">
        <p:push dir="d"/>
      </p:transition>
    </mc:Choice>
    <mc:Fallback xmlns="">
      <p:transition spd="slow">
        <p:push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81B135-D665-D544-8E33-5A837E6D3074}"/>
              </a:ext>
            </a:extLst>
          </p:cNvPr>
          <p:cNvPicPr>
            <a:picLocks noChangeAspect="1"/>
          </p:cNvPicPr>
          <p:nvPr/>
        </p:nvPicPr>
        <p:blipFill>
          <a:blip r:embed="rId3">
            <a:duotone>
              <a:schemeClr val="accent1">
                <a:shade val="45000"/>
                <a:satMod val="135000"/>
              </a:schemeClr>
              <a:prstClr val="white"/>
            </a:duotone>
          </a:blip>
          <a:stretch>
            <a:fillRect/>
          </a:stretch>
        </p:blipFill>
        <p:spPr>
          <a:xfrm>
            <a:off x="6271023" y="375885"/>
            <a:ext cx="2857823" cy="4453750"/>
          </a:xfrm>
          <a:prstGeom prst="rect">
            <a:avLst/>
          </a:prstGeom>
          <a:noFill/>
        </p:spPr>
      </p:pic>
      <p:sp>
        <p:nvSpPr>
          <p:cNvPr id="3" name="TextBox 2">
            <a:extLst>
              <a:ext uri="{FF2B5EF4-FFF2-40B4-BE49-F238E27FC236}">
                <a16:creationId xmlns:a16="http://schemas.microsoft.com/office/drawing/2014/main" id="{AAE1818E-EC69-4140-A28F-092E1145F8C6}"/>
              </a:ext>
            </a:extLst>
          </p:cNvPr>
          <p:cNvSpPr txBox="1"/>
          <p:nvPr/>
        </p:nvSpPr>
        <p:spPr>
          <a:xfrm>
            <a:off x="305109" y="170944"/>
            <a:ext cx="4643755" cy="715581"/>
          </a:xfrm>
          <a:prstGeom prst="rect">
            <a:avLst/>
          </a:prstGeom>
          <a:noFill/>
        </p:spPr>
        <p:txBody>
          <a:bodyPr wrap="square" rtlCol="0" anchor="ctr">
            <a:spAutoFit/>
          </a:bodyPr>
          <a:lstStyle/>
          <a:p>
            <a:r>
              <a:rPr lang="en-US" altLang="ko-KR" sz="4050" dirty="0">
                <a:solidFill>
                  <a:schemeClr val="tx1">
                    <a:lumMod val="95000"/>
                    <a:lumOff val="5000"/>
                  </a:schemeClr>
                </a:solidFill>
                <a:cs typeface="Arial" pitchFamily="34" charset="0"/>
              </a:rPr>
              <a:t>Statistics </a:t>
            </a:r>
            <a:r>
              <a:rPr lang="en-US" altLang="ko-KR" sz="4050" dirty="0">
                <a:solidFill>
                  <a:schemeClr val="accent1"/>
                </a:solidFill>
                <a:cs typeface="Arial" pitchFamily="34" charset="0"/>
              </a:rPr>
              <a:t>Round</a:t>
            </a:r>
            <a:endParaRPr lang="ko-KR" altLang="en-US" sz="4050" dirty="0">
              <a:solidFill>
                <a:schemeClr val="accent1"/>
              </a:solidFill>
              <a:cs typeface="Arial" pitchFamily="34" charset="0"/>
            </a:endParaRPr>
          </a:p>
        </p:txBody>
      </p:sp>
      <p:sp>
        <p:nvSpPr>
          <p:cNvPr id="5" name="자유형 25">
            <a:extLst>
              <a:ext uri="{FF2B5EF4-FFF2-40B4-BE49-F238E27FC236}">
                <a16:creationId xmlns:a16="http://schemas.microsoft.com/office/drawing/2014/main" id="{60FEF14F-DA4D-0341-B4A6-6A12296B1842}"/>
              </a:ext>
            </a:extLst>
          </p:cNvPr>
          <p:cNvSpPr/>
          <p:nvPr/>
        </p:nvSpPr>
        <p:spPr>
          <a:xfrm flipV="1">
            <a:off x="207950" y="1537916"/>
            <a:ext cx="5760720" cy="34289"/>
          </a:xfrm>
          <a:custGeom>
            <a:avLst/>
            <a:gdLst>
              <a:gd name="connsiteX0" fmla="*/ 0 w 7226300"/>
              <a:gd name="connsiteY0" fmla="*/ 0 h 0"/>
              <a:gd name="connsiteX1" fmla="*/ 7226300 w 7226300"/>
              <a:gd name="connsiteY1" fmla="*/ 0 h 0"/>
            </a:gdLst>
            <a:ahLst/>
            <a:cxnLst>
              <a:cxn ang="0">
                <a:pos x="connsiteX0" y="connsiteY0"/>
              </a:cxn>
              <a:cxn ang="0">
                <a:pos x="connsiteX1" y="connsiteY1"/>
              </a:cxn>
            </a:cxnLst>
            <a:rect l="l" t="t" r="r" b="b"/>
            <a:pathLst>
              <a:path w="7226300">
                <a:moveTo>
                  <a:pt x="0" y="0"/>
                </a:moveTo>
                <a:lnTo>
                  <a:pt x="7226300" y="0"/>
                </a:lnTo>
              </a:path>
            </a:pathLst>
          </a:cu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025"/>
          </a:p>
        </p:txBody>
      </p:sp>
      <p:sp>
        <p:nvSpPr>
          <p:cNvPr id="6" name="자유형 27">
            <a:extLst>
              <a:ext uri="{FF2B5EF4-FFF2-40B4-BE49-F238E27FC236}">
                <a16:creationId xmlns:a16="http://schemas.microsoft.com/office/drawing/2014/main" id="{8964B21A-3F0C-7348-8A34-2127CE7AD131}"/>
              </a:ext>
            </a:extLst>
          </p:cNvPr>
          <p:cNvSpPr/>
          <p:nvPr/>
        </p:nvSpPr>
        <p:spPr>
          <a:xfrm flipV="1">
            <a:off x="207950" y="2220919"/>
            <a:ext cx="5760720" cy="34289"/>
          </a:xfrm>
          <a:custGeom>
            <a:avLst/>
            <a:gdLst>
              <a:gd name="connsiteX0" fmla="*/ 0 w 7226300"/>
              <a:gd name="connsiteY0" fmla="*/ 0 h 0"/>
              <a:gd name="connsiteX1" fmla="*/ 7226300 w 7226300"/>
              <a:gd name="connsiteY1" fmla="*/ 0 h 0"/>
            </a:gdLst>
            <a:ahLst/>
            <a:cxnLst>
              <a:cxn ang="0">
                <a:pos x="connsiteX0" y="connsiteY0"/>
              </a:cxn>
              <a:cxn ang="0">
                <a:pos x="connsiteX1" y="connsiteY1"/>
              </a:cxn>
            </a:cxnLst>
            <a:rect l="l" t="t" r="r" b="b"/>
            <a:pathLst>
              <a:path w="7226300">
                <a:moveTo>
                  <a:pt x="0" y="0"/>
                </a:moveTo>
                <a:lnTo>
                  <a:pt x="7226300" y="0"/>
                </a:lnTo>
              </a:path>
            </a:pathLst>
          </a:cu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025"/>
          </a:p>
        </p:txBody>
      </p:sp>
      <p:sp>
        <p:nvSpPr>
          <p:cNvPr id="7" name="Oval 10">
            <a:extLst>
              <a:ext uri="{FF2B5EF4-FFF2-40B4-BE49-F238E27FC236}">
                <a16:creationId xmlns:a16="http://schemas.microsoft.com/office/drawing/2014/main" id="{D21F14B0-0E44-7742-980A-22F17125EBE5}"/>
              </a:ext>
            </a:extLst>
          </p:cNvPr>
          <p:cNvSpPr/>
          <p:nvPr/>
        </p:nvSpPr>
        <p:spPr>
          <a:xfrm>
            <a:off x="179406" y="1681581"/>
            <a:ext cx="429964" cy="429964"/>
          </a:xfrm>
          <a:prstGeom prst="ellipse">
            <a:avLst/>
          </a:prstGeom>
          <a:solidFill>
            <a:schemeClr val="accent3"/>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sz="2025" dirty="0">
                <a:solidFill>
                  <a:schemeClr val="bg1"/>
                </a:solidFill>
              </a:rPr>
              <a:t>2</a:t>
            </a:r>
          </a:p>
        </p:txBody>
      </p:sp>
      <p:sp>
        <p:nvSpPr>
          <p:cNvPr id="8" name="Oval 10">
            <a:extLst>
              <a:ext uri="{FF2B5EF4-FFF2-40B4-BE49-F238E27FC236}">
                <a16:creationId xmlns:a16="http://schemas.microsoft.com/office/drawing/2014/main" id="{C3CD9D79-253D-0149-91E6-5303859BF235}"/>
              </a:ext>
            </a:extLst>
          </p:cNvPr>
          <p:cNvSpPr/>
          <p:nvPr/>
        </p:nvSpPr>
        <p:spPr>
          <a:xfrm>
            <a:off x="179406" y="2364584"/>
            <a:ext cx="429964" cy="429964"/>
          </a:xfrm>
          <a:prstGeom prst="ellipse">
            <a:avLst/>
          </a:prstGeom>
          <a:solidFill>
            <a:schemeClr val="accent2"/>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sz="2025" dirty="0">
                <a:solidFill>
                  <a:schemeClr val="bg1"/>
                </a:solidFill>
              </a:rPr>
              <a:t>3</a:t>
            </a:r>
          </a:p>
        </p:txBody>
      </p:sp>
      <p:sp>
        <p:nvSpPr>
          <p:cNvPr id="9" name="Oval 10">
            <a:extLst>
              <a:ext uri="{FF2B5EF4-FFF2-40B4-BE49-F238E27FC236}">
                <a16:creationId xmlns:a16="http://schemas.microsoft.com/office/drawing/2014/main" id="{854528D6-8746-7C42-A054-D03E367D8745}"/>
              </a:ext>
            </a:extLst>
          </p:cNvPr>
          <p:cNvSpPr/>
          <p:nvPr/>
        </p:nvSpPr>
        <p:spPr>
          <a:xfrm>
            <a:off x="173544" y="998577"/>
            <a:ext cx="429964" cy="429964"/>
          </a:xfrm>
          <a:prstGeom prst="ellipse">
            <a:avLst/>
          </a:prstGeom>
          <a:solidFill>
            <a:schemeClr val="accent4"/>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sz="2025" dirty="0">
                <a:solidFill>
                  <a:schemeClr val="bg1"/>
                </a:solidFill>
              </a:rPr>
              <a:t>1</a:t>
            </a:r>
          </a:p>
        </p:txBody>
      </p:sp>
      <p:sp>
        <p:nvSpPr>
          <p:cNvPr id="10" name="TextBox 9">
            <a:extLst>
              <a:ext uri="{FF2B5EF4-FFF2-40B4-BE49-F238E27FC236}">
                <a16:creationId xmlns:a16="http://schemas.microsoft.com/office/drawing/2014/main" id="{4C214774-0B0D-3045-9106-B486A30B36FC}"/>
              </a:ext>
            </a:extLst>
          </p:cNvPr>
          <p:cNvSpPr txBox="1"/>
          <p:nvPr/>
        </p:nvSpPr>
        <p:spPr>
          <a:xfrm>
            <a:off x="664067" y="2303959"/>
            <a:ext cx="3061591" cy="784830"/>
          </a:xfrm>
          <a:prstGeom prst="rect">
            <a:avLst/>
          </a:prstGeom>
          <a:noFill/>
        </p:spPr>
        <p:txBody>
          <a:bodyPr wrap="square" rtlCol="0">
            <a:spAutoFit/>
          </a:bodyPr>
          <a:lstStyle/>
          <a:p>
            <a:r>
              <a:rPr lang="en-US" altLang="ko-KR" sz="1500" dirty="0"/>
              <a:t>What Percentage of our prison population is </a:t>
            </a:r>
            <a:r>
              <a:rPr lang="en-US" altLang="ko-KR" sz="1500" b="1" dirty="0"/>
              <a:t>estimated</a:t>
            </a:r>
            <a:r>
              <a:rPr lang="en-US" altLang="ko-KR" sz="1500" dirty="0"/>
              <a:t> to have ADHD </a:t>
            </a:r>
          </a:p>
        </p:txBody>
      </p:sp>
      <p:sp>
        <p:nvSpPr>
          <p:cNvPr id="11" name="TextBox 10">
            <a:extLst>
              <a:ext uri="{FF2B5EF4-FFF2-40B4-BE49-F238E27FC236}">
                <a16:creationId xmlns:a16="http://schemas.microsoft.com/office/drawing/2014/main" id="{BAA462DC-3959-2045-A9B7-EFBF1C852B87}"/>
              </a:ext>
            </a:extLst>
          </p:cNvPr>
          <p:cNvSpPr txBox="1"/>
          <p:nvPr/>
        </p:nvSpPr>
        <p:spPr>
          <a:xfrm>
            <a:off x="667507" y="1641251"/>
            <a:ext cx="3354446" cy="553998"/>
          </a:xfrm>
          <a:prstGeom prst="rect">
            <a:avLst/>
          </a:prstGeom>
          <a:noFill/>
        </p:spPr>
        <p:txBody>
          <a:bodyPr wrap="square" rtlCol="0">
            <a:spAutoFit/>
          </a:bodyPr>
          <a:lstStyle/>
          <a:p>
            <a:r>
              <a:rPr lang="en-US" altLang="ko-KR" sz="1500" dirty="0"/>
              <a:t>What Percentage of Adults in the UK are </a:t>
            </a:r>
            <a:r>
              <a:rPr lang="en-US" altLang="ko-KR" sz="1500" b="1" dirty="0"/>
              <a:t>estimated</a:t>
            </a:r>
            <a:r>
              <a:rPr lang="en-US" altLang="ko-KR" sz="1500" dirty="0"/>
              <a:t> to have ADHD  </a:t>
            </a:r>
          </a:p>
        </p:txBody>
      </p:sp>
      <p:sp>
        <p:nvSpPr>
          <p:cNvPr id="12" name="TextBox 11">
            <a:extLst>
              <a:ext uri="{FF2B5EF4-FFF2-40B4-BE49-F238E27FC236}">
                <a16:creationId xmlns:a16="http://schemas.microsoft.com/office/drawing/2014/main" id="{20C8657B-8E46-D346-A8E2-3CCF3BFF63DA}"/>
              </a:ext>
            </a:extLst>
          </p:cNvPr>
          <p:cNvSpPr txBox="1"/>
          <p:nvPr/>
        </p:nvSpPr>
        <p:spPr>
          <a:xfrm>
            <a:off x="664068" y="959360"/>
            <a:ext cx="3487349" cy="553998"/>
          </a:xfrm>
          <a:prstGeom prst="rect">
            <a:avLst/>
          </a:prstGeom>
          <a:noFill/>
        </p:spPr>
        <p:txBody>
          <a:bodyPr wrap="square" rtlCol="0">
            <a:spAutoFit/>
          </a:bodyPr>
          <a:lstStyle/>
          <a:p>
            <a:r>
              <a:rPr lang="en-US" altLang="ko-KR" sz="1500" dirty="0"/>
              <a:t>What Percentage of Children in the UK are </a:t>
            </a:r>
            <a:r>
              <a:rPr lang="en-US" altLang="ko-KR" sz="1500" b="1" dirty="0"/>
              <a:t>estimated</a:t>
            </a:r>
            <a:r>
              <a:rPr lang="en-US" altLang="ko-KR" sz="1500" dirty="0"/>
              <a:t> to have ADHD  </a:t>
            </a:r>
          </a:p>
        </p:txBody>
      </p:sp>
      <p:sp>
        <p:nvSpPr>
          <p:cNvPr id="13" name="TextBox 12">
            <a:extLst>
              <a:ext uri="{FF2B5EF4-FFF2-40B4-BE49-F238E27FC236}">
                <a16:creationId xmlns:a16="http://schemas.microsoft.com/office/drawing/2014/main" id="{8782E459-753B-A84F-BBF6-AC10361DE826}"/>
              </a:ext>
            </a:extLst>
          </p:cNvPr>
          <p:cNvSpPr txBox="1"/>
          <p:nvPr/>
        </p:nvSpPr>
        <p:spPr>
          <a:xfrm>
            <a:off x="4046317" y="949708"/>
            <a:ext cx="1305669" cy="553998"/>
          </a:xfrm>
          <a:prstGeom prst="rect">
            <a:avLst/>
          </a:prstGeom>
          <a:noFill/>
        </p:spPr>
        <p:txBody>
          <a:bodyPr wrap="square" rtlCol="0" anchor="t">
            <a:spAutoFit/>
          </a:bodyPr>
          <a:lstStyle/>
          <a:p>
            <a:r>
              <a:rPr lang="en-US" altLang="ko-KR" sz="3000" dirty="0">
                <a:solidFill>
                  <a:schemeClr val="accent4"/>
                </a:solidFill>
              </a:rPr>
              <a:t>A </a:t>
            </a:r>
            <a:r>
              <a:rPr lang="en-US" altLang="ko-KR" sz="1500" dirty="0">
                <a:solidFill>
                  <a:schemeClr val="accent4"/>
                </a:solidFill>
              </a:rPr>
              <a:t>2%</a:t>
            </a:r>
          </a:p>
        </p:txBody>
      </p:sp>
      <p:sp>
        <p:nvSpPr>
          <p:cNvPr id="14" name="TextBox 13">
            <a:extLst>
              <a:ext uri="{FF2B5EF4-FFF2-40B4-BE49-F238E27FC236}">
                <a16:creationId xmlns:a16="http://schemas.microsoft.com/office/drawing/2014/main" id="{B94CA3E1-B686-E84F-B887-BD501E2423E4}"/>
              </a:ext>
            </a:extLst>
          </p:cNvPr>
          <p:cNvSpPr txBox="1"/>
          <p:nvPr/>
        </p:nvSpPr>
        <p:spPr>
          <a:xfrm>
            <a:off x="4965354" y="969034"/>
            <a:ext cx="1305669" cy="553998"/>
          </a:xfrm>
          <a:prstGeom prst="rect">
            <a:avLst/>
          </a:prstGeom>
          <a:noFill/>
        </p:spPr>
        <p:txBody>
          <a:bodyPr wrap="square" rtlCol="0" anchor="t">
            <a:spAutoFit/>
          </a:bodyPr>
          <a:lstStyle/>
          <a:p>
            <a:r>
              <a:rPr lang="en-US" altLang="ko-KR" sz="3000" dirty="0">
                <a:solidFill>
                  <a:schemeClr val="accent3"/>
                </a:solidFill>
              </a:rPr>
              <a:t>B </a:t>
            </a:r>
            <a:r>
              <a:rPr lang="en-US" altLang="ko-KR" sz="1500" dirty="0">
                <a:solidFill>
                  <a:schemeClr val="accent3"/>
                </a:solidFill>
              </a:rPr>
              <a:t>3%</a:t>
            </a:r>
          </a:p>
        </p:txBody>
      </p:sp>
      <p:sp>
        <p:nvSpPr>
          <p:cNvPr id="15" name="TextBox 14">
            <a:extLst>
              <a:ext uri="{FF2B5EF4-FFF2-40B4-BE49-F238E27FC236}">
                <a16:creationId xmlns:a16="http://schemas.microsoft.com/office/drawing/2014/main" id="{98D6BCD5-9BE0-7B48-BA13-38B6254C7ADD}"/>
              </a:ext>
            </a:extLst>
          </p:cNvPr>
          <p:cNvSpPr txBox="1"/>
          <p:nvPr/>
        </p:nvSpPr>
        <p:spPr>
          <a:xfrm>
            <a:off x="5946711" y="986836"/>
            <a:ext cx="1380158" cy="553998"/>
          </a:xfrm>
          <a:prstGeom prst="rect">
            <a:avLst/>
          </a:prstGeom>
          <a:noFill/>
        </p:spPr>
        <p:txBody>
          <a:bodyPr wrap="square" rtlCol="0" anchor="t">
            <a:spAutoFit/>
          </a:bodyPr>
          <a:lstStyle/>
          <a:p>
            <a:r>
              <a:rPr lang="en-US" altLang="ko-KR" sz="3000" dirty="0">
                <a:solidFill>
                  <a:schemeClr val="accent2"/>
                </a:solidFill>
              </a:rPr>
              <a:t>C </a:t>
            </a:r>
            <a:r>
              <a:rPr lang="en-US" altLang="ko-KR" sz="1500" dirty="0">
                <a:solidFill>
                  <a:schemeClr val="accent2"/>
                </a:solidFill>
              </a:rPr>
              <a:t>5%</a:t>
            </a:r>
          </a:p>
        </p:txBody>
      </p:sp>
      <p:sp>
        <p:nvSpPr>
          <p:cNvPr id="16" name="TextBox 15">
            <a:extLst>
              <a:ext uri="{FF2B5EF4-FFF2-40B4-BE49-F238E27FC236}">
                <a16:creationId xmlns:a16="http://schemas.microsoft.com/office/drawing/2014/main" id="{A699A58D-9235-4C4B-85D0-73B171CE544C}"/>
              </a:ext>
            </a:extLst>
          </p:cNvPr>
          <p:cNvSpPr txBox="1"/>
          <p:nvPr/>
        </p:nvSpPr>
        <p:spPr>
          <a:xfrm>
            <a:off x="3737077" y="1646169"/>
            <a:ext cx="1305669" cy="553998"/>
          </a:xfrm>
          <a:prstGeom prst="rect">
            <a:avLst/>
          </a:prstGeom>
          <a:noFill/>
        </p:spPr>
        <p:txBody>
          <a:bodyPr wrap="square" rtlCol="0" anchor="t">
            <a:spAutoFit/>
          </a:bodyPr>
          <a:lstStyle/>
          <a:p>
            <a:r>
              <a:rPr lang="en-US" altLang="ko-KR" sz="3000" dirty="0">
                <a:solidFill>
                  <a:schemeClr val="accent4"/>
                </a:solidFill>
              </a:rPr>
              <a:t>A </a:t>
            </a:r>
            <a:r>
              <a:rPr lang="en-US" altLang="ko-KR" sz="1500" dirty="0">
                <a:solidFill>
                  <a:schemeClr val="accent4"/>
                </a:solidFill>
              </a:rPr>
              <a:t>1%</a:t>
            </a:r>
          </a:p>
        </p:txBody>
      </p:sp>
      <p:sp>
        <p:nvSpPr>
          <p:cNvPr id="17" name="TextBox 16">
            <a:extLst>
              <a:ext uri="{FF2B5EF4-FFF2-40B4-BE49-F238E27FC236}">
                <a16:creationId xmlns:a16="http://schemas.microsoft.com/office/drawing/2014/main" id="{1C37D5CB-5B02-9C4C-B672-8C6C20C22932}"/>
              </a:ext>
            </a:extLst>
          </p:cNvPr>
          <p:cNvSpPr txBox="1"/>
          <p:nvPr/>
        </p:nvSpPr>
        <p:spPr>
          <a:xfrm>
            <a:off x="4683033" y="1643399"/>
            <a:ext cx="1305669" cy="553998"/>
          </a:xfrm>
          <a:prstGeom prst="rect">
            <a:avLst/>
          </a:prstGeom>
          <a:noFill/>
        </p:spPr>
        <p:txBody>
          <a:bodyPr wrap="square" rtlCol="0" anchor="t">
            <a:spAutoFit/>
          </a:bodyPr>
          <a:lstStyle/>
          <a:p>
            <a:r>
              <a:rPr lang="en-US" altLang="ko-KR" sz="3000" dirty="0">
                <a:solidFill>
                  <a:schemeClr val="accent3"/>
                </a:solidFill>
              </a:rPr>
              <a:t>B </a:t>
            </a:r>
            <a:r>
              <a:rPr lang="en-US" altLang="ko-KR" sz="1500" dirty="0">
                <a:solidFill>
                  <a:schemeClr val="accent3"/>
                </a:solidFill>
              </a:rPr>
              <a:t>2%</a:t>
            </a:r>
          </a:p>
        </p:txBody>
      </p:sp>
      <p:sp>
        <p:nvSpPr>
          <p:cNvPr id="18" name="TextBox 17">
            <a:extLst>
              <a:ext uri="{FF2B5EF4-FFF2-40B4-BE49-F238E27FC236}">
                <a16:creationId xmlns:a16="http://schemas.microsoft.com/office/drawing/2014/main" id="{FE5C741B-BFC7-2441-A3C6-44E21B24535B}"/>
              </a:ext>
            </a:extLst>
          </p:cNvPr>
          <p:cNvSpPr txBox="1"/>
          <p:nvPr/>
        </p:nvSpPr>
        <p:spPr>
          <a:xfrm>
            <a:off x="5510061" y="1646596"/>
            <a:ext cx="1380158" cy="553998"/>
          </a:xfrm>
          <a:prstGeom prst="rect">
            <a:avLst/>
          </a:prstGeom>
          <a:noFill/>
        </p:spPr>
        <p:txBody>
          <a:bodyPr wrap="square" rtlCol="0" anchor="t">
            <a:spAutoFit/>
          </a:bodyPr>
          <a:lstStyle/>
          <a:p>
            <a:r>
              <a:rPr lang="en-US" altLang="ko-KR" sz="3000" dirty="0">
                <a:solidFill>
                  <a:schemeClr val="accent2"/>
                </a:solidFill>
              </a:rPr>
              <a:t>C </a:t>
            </a:r>
            <a:r>
              <a:rPr lang="en-US" altLang="ko-KR" sz="1500" dirty="0">
                <a:solidFill>
                  <a:schemeClr val="accent2"/>
                </a:solidFill>
              </a:rPr>
              <a:t>3%</a:t>
            </a:r>
          </a:p>
        </p:txBody>
      </p:sp>
      <p:sp>
        <p:nvSpPr>
          <p:cNvPr id="19" name="TextBox 18">
            <a:extLst>
              <a:ext uri="{FF2B5EF4-FFF2-40B4-BE49-F238E27FC236}">
                <a16:creationId xmlns:a16="http://schemas.microsoft.com/office/drawing/2014/main" id="{9FB8503F-76E1-A54C-9231-CFA9EC0A9678}"/>
              </a:ext>
            </a:extLst>
          </p:cNvPr>
          <p:cNvSpPr txBox="1"/>
          <p:nvPr/>
        </p:nvSpPr>
        <p:spPr>
          <a:xfrm>
            <a:off x="3737077" y="2337301"/>
            <a:ext cx="1305669" cy="553998"/>
          </a:xfrm>
          <a:prstGeom prst="rect">
            <a:avLst/>
          </a:prstGeom>
          <a:noFill/>
        </p:spPr>
        <p:txBody>
          <a:bodyPr wrap="square" rtlCol="0" anchor="t">
            <a:spAutoFit/>
          </a:bodyPr>
          <a:lstStyle/>
          <a:p>
            <a:r>
              <a:rPr lang="en-US" altLang="ko-KR" sz="3000" dirty="0">
                <a:solidFill>
                  <a:schemeClr val="accent4"/>
                </a:solidFill>
              </a:rPr>
              <a:t>A</a:t>
            </a:r>
            <a:r>
              <a:rPr lang="en-US" altLang="ko-KR" sz="1500" dirty="0">
                <a:solidFill>
                  <a:schemeClr val="accent4"/>
                </a:solidFill>
              </a:rPr>
              <a:t>30%</a:t>
            </a:r>
            <a:r>
              <a:rPr lang="en-US" altLang="ko-KR" sz="3000" dirty="0">
                <a:solidFill>
                  <a:schemeClr val="accent4"/>
                </a:solidFill>
              </a:rPr>
              <a:t> </a:t>
            </a:r>
            <a:endParaRPr lang="en-US" altLang="ko-KR" sz="1500" dirty="0">
              <a:solidFill>
                <a:schemeClr val="accent4"/>
              </a:solidFill>
            </a:endParaRPr>
          </a:p>
        </p:txBody>
      </p:sp>
      <p:sp>
        <p:nvSpPr>
          <p:cNvPr id="20" name="TextBox 19">
            <a:extLst>
              <a:ext uri="{FF2B5EF4-FFF2-40B4-BE49-F238E27FC236}">
                <a16:creationId xmlns:a16="http://schemas.microsoft.com/office/drawing/2014/main" id="{43E3FD63-B98F-7B4B-A78D-95BCA3FB8AB3}"/>
              </a:ext>
            </a:extLst>
          </p:cNvPr>
          <p:cNvSpPr txBox="1"/>
          <p:nvPr/>
        </p:nvSpPr>
        <p:spPr>
          <a:xfrm>
            <a:off x="4502859" y="2345429"/>
            <a:ext cx="1305669" cy="553998"/>
          </a:xfrm>
          <a:prstGeom prst="rect">
            <a:avLst/>
          </a:prstGeom>
          <a:noFill/>
        </p:spPr>
        <p:txBody>
          <a:bodyPr wrap="square" rtlCol="0" anchor="t">
            <a:spAutoFit/>
          </a:bodyPr>
          <a:lstStyle/>
          <a:p>
            <a:r>
              <a:rPr lang="en-US" altLang="ko-KR" sz="3000" dirty="0">
                <a:solidFill>
                  <a:schemeClr val="accent3"/>
                </a:solidFill>
              </a:rPr>
              <a:t>B </a:t>
            </a:r>
            <a:r>
              <a:rPr lang="en-US" altLang="ko-KR" sz="1500" dirty="0">
                <a:solidFill>
                  <a:schemeClr val="accent3"/>
                </a:solidFill>
              </a:rPr>
              <a:t>15%</a:t>
            </a:r>
          </a:p>
        </p:txBody>
      </p:sp>
      <p:sp>
        <p:nvSpPr>
          <p:cNvPr id="21" name="TextBox 20">
            <a:extLst>
              <a:ext uri="{FF2B5EF4-FFF2-40B4-BE49-F238E27FC236}">
                <a16:creationId xmlns:a16="http://schemas.microsoft.com/office/drawing/2014/main" id="{4ADC925B-A277-A544-B87E-2C0077AAD2BB}"/>
              </a:ext>
            </a:extLst>
          </p:cNvPr>
          <p:cNvSpPr txBox="1"/>
          <p:nvPr/>
        </p:nvSpPr>
        <p:spPr>
          <a:xfrm>
            <a:off x="5322855" y="2350968"/>
            <a:ext cx="1572024" cy="553998"/>
          </a:xfrm>
          <a:prstGeom prst="rect">
            <a:avLst/>
          </a:prstGeom>
          <a:noFill/>
        </p:spPr>
        <p:txBody>
          <a:bodyPr wrap="square" rtlCol="0" anchor="t">
            <a:spAutoFit/>
          </a:bodyPr>
          <a:lstStyle/>
          <a:p>
            <a:r>
              <a:rPr lang="en-US" altLang="ko-KR" sz="3000" dirty="0">
                <a:solidFill>
                  <a:schemeClr val="accent2"/>
                </a:solidFill>
              </a:rPr>
              <a:t>C </a:t>
            </a:r>
            <a:r>
              <a:rPr lang="en-US" altLang="ko-KR" sz="1500" dirty="0">
                <a:solidFill>
                  <a:schemeClr val="accent2"/>
                </a:solidFill>
              </a:rPr>
              <a:t>12%</a:t>
            </a:r>
          </a:p>
        </p:txBody>
      </p:sp>
      <p:sp>
        <p:nvSpPr>
          <p:cNvPr id="22" name="자유형 27">
            <a:extLst>
              <a:ext uri="{FF2B5EF4-FFF2-40B4-BE49-F238E27FC236}">
                <a16:creationId xmlns:a16="http://schemas.microsoft.com/office/drawing/2014/main" id="{B87AA19F-180B-C44A-8D0D-46C12CD76696}"/>
              </a:ext>
            </a:extLst>
          </p:cNvPr>
          <p:cNvSpPr/>
          <p:nvPr/>
        </p:nvSpPr>
        <p:spPr>
          <a:xfrm flipV="1">
            <a:off x="206119" y="3082972"/>
            <a:ext cx="5760720" cy="34289"/>
          </a:xfrm>
          <a:custGeom>
            <a:avLst/>
            <a:gdLst>
              <a:gd name="connsiteX0" fmla="*/ 0 w 7226300"/>
              <a:gd name="connsiteY0" fmla="*/ 0 h 0"/>
              <a:gd name="connsiteX1" fmla="*/ 7226300 w 7226300"/>
              <a:gd name="connsiteY1" fmla="*/ 0 h 0"/>
            </a:gdLst>
            <a:ahLst/>
            <a:cxnLst>
              <a:cxn ang="0">
                <a:pos x="connsiteX0" y="connsiteY0"/>
              </a:cxn>
              <a:cxn ang="0">
                <a:pos x="connsiteX1" y="connsiteY1"/>
              </a:cxn>
            </a:cxnLst>
            <a:rect l="l" t="t" r="r" b="b"/>
            <a:pathLst>
              <a:path w="7226300">
                <a:moveTo>
                  <a:pt x="0" y="0"/>
                </a:moveTo>
                <a:lnTo>
                  <a:pt x="7226300" y="0"/>
                </a:lnTo>
              </a:path>
            </a:pathLst>
          </a:cu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025"/>
          </a:p>
        </p:txBody>
      </p:sp>
      <p:sp>
        <p:nvSpPr>
          <p:cNvPr id="28" name="TextBox 27">
            <a:extLst>
              <a:ext uri="{FF2B5EF4-FFF2-40B4-BE49-F238E27FC236}">
                <a16:creationId xmlns:a16="http://schemas.microsoft.com/office/drawing/2014/main" id="{6D0337E2-5DD5-7747-BD01-005A58EFC576}"/>
              </a:ext>
            </a:extLst>
          </p:cNvPr>
          <p:cNvSpPr txBox="1"/>
          <p:nvPr/>
        </p:nvSpPr>
        <p:spPr>
          <a:xfrm>
            <a:off x="206119" y="3294160"/>
            <a:ext cx="6568837" cy="1477328"/>
          </a:xfrm>
          <a:prstGeom prst="rect">
            <a:avLst/>
          </a:prstGeom>
          <a:noFill/>
        </p:spPr>
        <p:txBody>
          <a:bodyPr wrap="square" rtlCol="0">
            <a:spAutoFit/>
          </a:bodyPr>
          <a:lstStyle/>
          <a:p>
            <a:pPr marL="214313" indent="-214313">
              <a:buFont typeface="Wingdings" pitchFamily="2" charset="2"/>
              <a:buChar char="q"/>
            </a:pPr>
            <a:r>
              <a:rPr lang="en-GB" sz="1500" dirty="0"/>
              <a:t>In </a:t>
            </a:r>
            <a:r>
              <a:rPr lang="en-GB" sz="1500" dirty="0">
                <a:solidFill>
                  <a:schemeClr val="accent1"/>
                </a:solidFill>
              </a:rPr>
              <a:t>1990</a:t>
            </a:r>
            <a:r>
              <a:rPr lang="en-GB" sz="1500" dirty="0"/>
              <a:t> only </a:t>
            </a:r>
            <a:r>
              <a:rPr lang="en-GB" sz="1500" dirty="0">
                <a:solidFill>
                  <a:schemeClr val="accent1"/>
                </a:solidFill>
              </a:rPr>
              <a:t>40 children </a:t>
            </a:r>
            <a:r>
              <a:rPr lang="en-GB" sz="1500" dirty="0"/>
              <a:t>in the UK were on medical treatment, which means </a:t>
            </a:r>
            <a:r>
              <a:rPr lang="en-GB" sz="1500" dirty="0">
                <a:solidFill>
                  <a:schemeClr val="accent1"/>
                </a:solidFill>
              </a:rPr>
              <a:t>many adults have not been not treated or managed properly</a:t>
            </a:r>
          </a:p>
          <a:p>
            <a:pPr marL="214313" indent="-214313">
              <a:buFont typeface="Wingdings" pitchFamily="2" charset="2"/>
              <a:buChar char="q"/>
            </a:pPr>
            <a:r>
              <a:rPr lang="en-GB" altLang="ko-KR" sz="1500" dirty="0"/>
              <a:t>Gender</a:t>
            </a:r>
            <a:r>
              <a:rPr lang="en-GB" altLang="ko-KR" sz="1500" dirty="0">
                <a:solidFill>
                  <a:schemeClr val="accent1"/>
                </a:solidFill>
              </a:rPr>
              <a:t> ratio </a:t>
            </a:r>
            <a:r>
              <a:rPr lang="en-GB" altLang="ko-KR" sz="1500" dirty="0"/>
              <a:t>is from </a:t>
            </a:r>
            <a:r>
              <a:rPr lang="en-GB" altLang="ko-KR" sz="1500" dirty="0">
                <a:solidFill>
                  <a:schemeClr val="accent1"/>
                </a:solidFill>
              </a:rPr>
              <a:t>1:3 – 1:16 Female to Male </a:t>
            </a:r>
            <a:r>
              <a:rPr lang="en-GB" altLang="ko-KR" sz="1500" dirty="0"/>
              <a:t>and </a:t>
            </a:r>
            <a:r>
              <a:rPr lang="en-GB" altLang="ko-KR" sz="1500" dirty="0">
                <a:solidFill>
                  <a:schemeClr val="accent1"/>
                </a:solidFill>
              </a:rPr>
              <a:t>varies</a:t>
            </a:r>
            <a:r>
              <a:rPr lang="en-GB" altLang="ko-KR" sz="1500" dirty="0"/>
              <a:t> from country to country </a:t>
            </a:r>
          </a:p>
          <a:p>
            <a:pPr marL="214313" indent="-214313">
              <a:buFont typeface="Wingdings" pitchFamily="2" charset="2"/>
              <a:buChar char="q"/>
            </a:pPr>
            <a:r>
              <a:rPr lang="en-GB" sz="1500" dirty="0">
                <a:solidFill>
                  <a:schemeClr val="accent1"/>
                </a:solidFill>
              </a:rPr>
              <a:t>Up to 60% </a:t>
            </a:r>
            <a:r>
              <a:rPr lang="en-GB" sz="1500" dirty="0"/>
              <a:t>of adults who have </a:t>
            </a:r>
            <a:r>
              <a:rPr lang="en-GB" sz="1500" dirty="0">
                <a:solidFill>
                  <a:schemeClr val="accent1"/>
                </a:solidFill>
              </a:rPr>
              <a:t>childhood ADHD </a:t>
            </a:r>
            <a:r>
              <a:rPr lang="en-GB" sz="1500" dirty="0"/>
              <a:t>will continue to show symptoms into their </a:t>
            </a:r>
            <a:r>
              <a:rPr lang="en-GB" sz="1500" dirty="0">
                <a:solidFill>
                  <a:schemeClr val="accent1"/>
                </a:solidFill>
              </a:rPr>
              <a:t>adult life</a:t>
            </a:r>
            <a:endParaRPr lang="en-US" altLang="ko-KR" sz="1500" dirty="0">
              <a:solidFill>
                <a:schemeClr val="accent1"/>
              </a:solidFill>
            </a:endParaRPr>
          </a:p>
        </p:txBody>
      </p:sp>
    </p:spTree>
    <p:extLst>
      <p:ext uri="{BB962C8B-B14F-4D97-AF65-F5344CB8AC3E}">
        <p14:creationId xmlns:p14="http://schemas.microsoft.com/office/powerpoint/2010/main" val="2631521813"/>
      </p:ext>
    </p:extLst>
  </p:cSld>
  <p:clrMapOvr>
    <a:masterClrMapping/>
  </p:clrMapOvr>
  <mc:AlternateContent xmlns:mc="http://schemas.openxmlformats.org/markup-compatibility/2006" xmlns:p14="http://schemas.microsoft.com/office/powerpoint/2010/main">
    <mc:Choice Requires="p14">
      <p:transition spd="slow" p14:dur="2000">
        <p:push dir="d"/>
      </p:transition>
    </mc:Choice>
    <mc:Fallback xmlns="">
      <p:transition spd="slow">
        <p:push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xit" presetSubtype="4" fill="hold" grpId="1" nodeType="clickEffect">
                                  <p:stCondLst>
                                    <p:cond delay="0"/>
                                  </p:stCondLst>
                                  <p:childTnLst>
                                    <p:anim calcmode="lin" valueType="num">
                                      <p:cBhvr additive="base">
                                        <p:cTn id="31" dur="500"/>
                                        <p:tgtEl>
                                          <p:spTgt spid="13"/>
                                        </p:tgtEl>
                                        <p:attrNameLst>
                                          <p:attrName>ppt_x</p:attrName>
                                        </p:attrNameLst>
                                      </p:cBhvr>
                                      <p:tavLst>
                                        <p:tav tm="0">
                                          <p:val>
                                            <p:strVal val="ppt_x"/>
                                          </p:val>
                                        </p:tav>
                                        <p:tav tm="100000">
                                          <p:val>
                                            <p:strVal val="ppt_x"/>
                                          </p:val>
                                        </p:tav>
                                      </p:tavLst>
                                    </p:anim>
                                    <p:anim calcmode="lin" valueType="num">
                                      <p:cBhvr additive="base">
                                        <p:cTn id="32" dur="500"/>
                                        <p:tgtEl>
                                          <p:spTgt spid="13"/>
                                        </p:tgtEl>
                                        <p:attrNameLst>
                                          <p:attrName>ppt_y</p:attrName>
                                        </p:attrNameLst>
                                      </p:cBhvr>
                                      <p:tavLst>
                                        <p:tav tm="0">
                                          <p:val>
                                            <p:strVal val="ppt_y"/>
                                          </p:val>
                                        </p:tav>
                                        <p:tav tm="100000">
                                          <p:val>
                                            <p:strVal val="1+ppt_h/2"/>
                                          </p:val>
                                        </p:tav>
                                      </p:tavLst>
                                    </p:anim>
                                    <p:set>
                                      <p:cBhvr>
                                        <p:cTn id="33" dur="1" fill="hold">
                                          <p:stCondLst>
                                            <p:cond delay="499"/>
                                          </p:stCondLst>
                                        </p:cTn>
                                        <p:tgtEl>
                                          <p:spTgt spid="13"/>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14"/>
                                        </p:tgtEl>
                                        <p:attrNameLst>
                                          <p:attrName>ppt_x</p:attrName>
                                        </p:attrNameLst>
                                      </p:cBhvr>
                                      <p:tavLst>
                                        <p:tav tm="0">
                                          <p:val>
                                            <p:strVal val="ppt_x"/>
                                          </p:val>
                                        </p:tav>
                                        <p:tav tm="100000">
                                          <p:val>
                                            <p:strVal val="ppt_x"/>
                                          </p:val>
                                        </p:tav>
                                      </p:tavLst>
                                    </p:anim>
                                    <p:anim calcmode="lin" valueType="num">
                                      <p:cBhvr additive="base">
                                        <p:cTn id="36" dur="500"/>
                                        <p:tgtEl>
                                          <p:spTgt spid="14"/>
                                        </p:tgtEl>
                                        <p:attrNameLst>
                                          <p:attrName>ppt_y</p:attrName>
                                        </p:attrNameLst>
                                      </p:cBhvr>
                                      <p:tavLst>
                                        <p:tav tm="0">
                                          <p:val>
                                            <p:strVal val="ppt_y"/>
                                          </p:val>
                                        </p:tav>
                                        <p:tav tm="100000">
                                          <p:val>
                                            <p:strVal val="1+ppt_h/2"/>
                                          </p:val>
                                        </p:tav>
                                      </p:tavLst>
                                    </p:anim>
                                    <p:set>
                                      <p:cBhvr>
                                        <p:cTn id="37" dur="1" fill="hold">
                                          <p:stCondLst>
                                            <p:cond delay="499"/>
                                          </p:stCondLst>
                                        </p:cTn>
                                        <p:tgtEl>
                                          <p:spTgt spid="1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1000"/>
                                        <p:tgtEl>
                                          <p:spTgt spid="18"/>
                                        </p:tgtEl>
                                      </p:cBhvr>
                                    </p:animEffect>
                                    <p:anim calcmode="lin" valueType="num">
                                      <p:cBhvr>
                                        <p:cTn id="64" dur="1000" fill="hold"/>
                                        <p:tgtEl>
                                          <p:spTgt spid="18"/>
                                        </p:tgtEl>
                                        <p:attrNameLst>
                                          <p:attrName>ppt_x</p:attrName>
                                        </p:attrNameLst>
                                      </p:cBhvr>
                                      <p:tavLst>
                                        <p:tav tm="0">
                                          <p:val>
                                            <p:strVal val="#ppt_x"/>
                                          </p:val>
                                        </p:tav>
                                        <p:tav tm="100000">
                                          <p:val>
                                            <p:strVal val="#ppt_x"/>
                                          </p:val>
                                        </p:tav>
                                      </p:tavLst>
                                    </p:anim>
                                    <p:anim calcmode="lin" valueType="num">
                                      <p:cBhvr>
                                        <p:cTn id="6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xit" presetSubtype="4" fill="hold" grpId="1" nodeType="clickEffect">
                                  <p:stCondLst>
                                    <p:cond delay="0"/>
                                  </p:stCondLst>
                                  <p:childTnLst>
                                    <p:anim calcmode="lin" valueType="num">
                                      <p:cBhvr additive="base">
                                        <p:cTn id="69" dur="500"/>
                                        <p:tgtEl>
                                          <p:spTgt spid="16"/>
                                        </p:tgtEl>
                                        <p:attrNameLst>
                                          <p:attrName>ppt_x</p:attrName>
                                        </p:attrNameLst>
                                      </p:cBhvr>
                                      <p:tavLst>
                                        <p:tav tm="0">
                                          <p:val>
                                            <p:strVal val="ppt_x"/>
                                          </p:val>
                                        </p:tav>
                                        <p:tav tm="100000">
                                          <p:val>
                                            <p:strVal val="ppt_x"/>
                                          </p:val>
                                        </p:tav>
                                      </p:tavLst>
                                    </p:anim>
                                    <p:anim calcmode="lin" valueType="num">
                                      <p:cBhvr additive="base">
                                        <p:cTn id="70" dur="500"/>
                                        <p:tgtEl>
                                          <p:spTgt spid="16"/>
                                        </p:tgtEl>
                                        <p:attrNameLst>
                                          <p:attrName>ppt_y</p:attrName>
                                        </p:attrNameLst>
                                      </p:cBhvr>
                                      <p:tavLst>
                                        <p:tav tm="0">
                                          <p:val>
                                            <p:strVal val="ppt_y"/>
                                          </p:val>
                                        </p:tav>
                                        <p:tav tm="100000">
                                          <p:val>
                                            <p:strVal val="1+ppt_h/2"/>
                                          </p:val>
                                        </p:tav>
                                      </p:tavLst>
                                    </p:anim>
                                    <p:set>
                                      <p:cBhvr>
                                        <p:cTn id="71" dur="1" fill="hold">
                                          <p:stCondLst>
                                            <p:cond delay="499"/>
                                          </p:stCondLst>
                                        </p:cTn>
                                        <p:tgtEl>
                                          <p:spTgt spid="16"/>
                                        </p:tgtEl>
                                        <p:attrNameLst>
                                          <p:attrName>style.visibility</p:attrName>
                                        </p:attrNameLst>
                                      </p:cBhvr>
                                      <p:to>
                                        <p:strVal val="hidden"/>
                                      </p:to>
                                    </p:set>
                                  </p:childTnLst>
                                </p:cTn>
                              </p:par>
                              <p:par>
                                <p:cTn id="72" presetID="2" presetClass="exit" presetSubtype="4" fill="hold" grpId="1" nodeType="withEffect">
                                  <p:stCondLst>
                                    <p:cond delay="0"/>
                                  </p:stCondLst>
                                  <p:childTnLst>
                                    <p:anim calcmode="lin" valueType="num">
                                      <p:cBhvr additive="base">
                                        <p:cTn id="73" dur="500"/>
                                        <p:tgtEl>
                                          <p:spTgt spid="17"/>
                                        </p:tgtEl>
                                        <p:attrNameLst>
                                          <p:attrName>ppt_x</p:attrName>
                                        </p:attrNameLst>
                                      </p:cBhvr>
                                      <p:tavLst>
                                        <p:tav tm="0">
                                          <p:val>
                                            <p:strVal val="ppt_x"/>
                                          </p:val>
                                        </p:tav>
                                        <p:tav tm="100000">
                                          <p:val>
                                            <p:strVal val="ppt_x"/>
                                          </p:val>
                                        </p:tav>
                                      </p:tavLst>
                                    </p:anim>
                                    <p:anim calcmode="lin" valueType="num">
                                      <p:cBhvr additive="base">
                                        <p:cTn id="74" dur="500"/>
                                        <p:tgtEl>
                                          <p:spTgt spid="17"/>
                                        </p:tgtEl>
                                        <p:attrNameLst>
                                          <p:attrName>ppt_y</p:attrName>
                                        </p:attrNameLst>
                                      </p:cBhvr>
                                      <p:tavLst>
                                        <p:tav tm="0">
                                          <p:val>
                                            <p:strVal val="ppt_y"/>
                                          </p:val>
                                        </p:tav>
                                        <p:tav tm="100000">
                                          <p:val>
                                            <p:strVal val="1+ppt_h/2"/>
                                          </p:val>
                                        </p:tav>
                                      </p:tavLst>
                                    </p:anim>
                                    <p:set>
                                      <p:cBhvr>
                                        <p:cTn id="75" dur="1" fill="hold">
                                          <p:stCondLst>
                                            <p:cond delay="499"/>
                                          </p:stCondLst>
                                        </p:cTn>
                                        <p:tgtEl>
                                          <p:spTgt spid="17"/>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fade">
                                      <p:cBhvr>
                                        <p:cTn id="80" dur="1000"/>
                                        <p:tgtEl>
                                          <p:spTgt spid="10"/>
                                        </p:tgtEl>
                                      </p:cBhvr>
                                    </p:animEffect>
                                    <p:anim calcmode="lin" valueType="num">
                                      <p:cBhvr>
                                        <p:cTn id="81" dur="1000" fill="hold"/>
                                        <p:tgtEl>
                                          <p:spTgt spid="10"/>
                                        </p:tgtEl>
                                        <p:attrNameLst>
                                          <p:attrName>ppt_x</p:attrName>
                                        </p:attrNameLst>
                                      </p:cBhvr>
                                      <p:tavLst>
                                        <p:tav tm="0">
                                          <p:val>
                                            <p:strVal val="#ppt_x"/>
                                          </p:val>
                                        </p:tav>
                                        <p:tav tm="100000">
                                          <p:val>
                                            <p:strVal val="#ppt_x"/>
                                          </p:val>
                                        </p:tav>
                                      </p:tavLst>
                                    </p:anim>
                                    <p:anim calcmode="lin" valueType="num">
                                      <p:cBhvr>
                                        <p:cTn id="8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fade">
                                      <p:cBhvr>
                                        <p:cTn id="87" dur="1000"/>
                                        <p:tgtEl>
                                          <p:spTgt spid="19"/>
                                        </p:tgtEl>
                                      </p:cBhvr>
                                    </p:animEffect>
                                    <p:anim calcmode="lin" valueType="num">
                                      <p:cBhvr>
                                        <p:cTn id="88" dur="1000" fill="hold"/>
                                        <p:tgtEl>
                                          <p:spTgt spid="19"/>
                                        </p:tgtEl>
                                        <p:attrNameLst>
                                          <p:attrName>ppt_x</p:attrName>
                                        </p:attrNameLst>
                                      </p:cBhvr>
                                      <p:tavLst>
                                        <p:tav tm="0">
                                          <p:val>
                                            <p:strVal val="#ppt_x"/>
                                          </p:val>
                                        </p:tav>
                                        <p:tav tm="100000">
                                          <p:val>
                                            <p:strVal val="#ppt_x"/>
                                          </p:val>
                                        </p:tav>
                                      </p:tavLst>
                                    </p:anim>
                                    <p:anim calcmode="lin" valueType="num">
                                      <p:cBhvr>
                                        <p:cTn id="8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fade">
                                      <p:cBhvr>
                                        <p:cTn id="94" dur="1000"/>
                                        <p:tgtEl>
                                          <p:spTgt spid="20"/>
                                        </p:tgtEl>
                                      </p:cBhvr>
                                    </p:animEffect>
                                    <p:anim calcmode="lin" valueType="num">
                                      <p:cBhvr>
                                        <p:cTn id="95" dur="1000" fill="hold"/>
                                        <p:tgtEl>
                                          <p:spTgt spid="20"/>
                                        </p:tgtEl>
                                        <p:attrNameLst>
                                          <p:attrName>ppt_x</p:attrName>
                                        </p:attrNameLst>
                                      </p:cBhvr>
                                      <p:tavLst>
                                        <p:tav tm="0">
                                          <p:val>
                                            <p:strVal val="#ppt_x"/>
                                          </p:val>
                                        </p:tav>
                                        <p:tav tm="100000">
                                          <p:val>
                                            <p:strVal val="#ppt_x"/>
                                          </p:val>
                                        </p:tav>
                                      </p:tavLst>
                                    </p:anim>
                                    <p:anim calcmode="lin" valueType="num">
                                      <p:cBhvr>
                                        <p:cTn id="9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21"/>
                                        </p:tgtEl>
                                        <p:attrNameLst>
                                          <p:attrName>style.visibility</p:attrName>
                                        </p:attrNameLst>
                                      </p:cBhvr>
                                      <p:to>
                                        <p:strVal val="visible"/>
                                      </p:to>
                                    </p:set>
                                    <p:animEffect transition="in" filter="fade">
                                      <p:cBhvr>
                                        <p:cTn id="101" dur="1000"/>
                                        <p:tgtEl>
                                          <p:spTgt spid="21"/>
                                        </p:tgtEl>
                                      </p:cBhvr>
                                    </p:animEffect>
                                    <p:anim calcmode="lin" valueType="num">
                                      <p:cBhvr>
                                        <p:cTn id="102" dur="1000" fill="hold"/>
                                        <p:tgtEl>
                                          <p:spTgt spid="21"/>
                                        </p:tgtEl>
                                        <p:attrNameLst>
                                          <p:attrName>ppt_x</p:attrName>
                                        </p:attrNameLst>
                                      </p:cBhvr>
                                      <p:tavLst>
                                        <p:tav tm="0">
                                          <p:val>
                                            <p:strVal val="#ppt_x"/>
                                          </p:val>
                                        </p:tav>
                                        <p:tav tm="100000">
                                          <p:val>
                                            <p:strVal val="#ppt_x"/>
                                          </p:val>
                                        </p:tav>
                                      </p:tavLst>
                                    </p:anim>
                                    <p:anim calcmode="lin" valueType="num">
                                      <p:cBhvr>
                                        <p:cTn id="10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2" presetClass="exit" presetSubtype="4" fill="hold" grpId="1" nodeType="clickEffect">
                                  <p:stCondLst>
                                    <p:cond delay="0"/>
                                  </p:stCondLst>
                                  <p:childTnLst>
                                    <p:anim calcmode="lin" valueType="num">
                                      <p:cBhvr additive="base">
                                        <p:cTn id="107" dur="500"/>
                                        <p:tgtEl>
                                          <p:spTgt spid="20"/>
                                        </p:tgtEl>
                                        <p:attrNameLst>
                                          <p:attrName>ppt_x</p:attrName>
                                        </p:attrNameLst>
                                      </p:cBhvr>
                                      <p:tavLst>
                                        <p:tav tm="0">
                                          <p:val>
                                            <p:strVal val="ppt_x"/>
                                          </p:val>
                                        </p:tav>
                                        <p:tav tm="100000">
                                          <p:val>
                                            <p:strVal val="ppt_x"/>
                                          </p:val>
                                        </p:tav>
                                      </p:tavLst>
                                    </p:anim>
                                    <p:anim calcmode="lin" valueType="num">
                                      <p:cBhvr additive="base">
                                        <p:cTn id="108" dur="500"/>
                                        <p:tgtEl>
                                          <p:spTgt spid="20"/>
                                        </p:tgtEl>
                                        <p:attrNameLst>
                                          <p:attrName>ppt_y</p:attrName>
                                        </p:attrNameLst>
                                      </p:cBhvr>
                                      <p:tavLst>
                                        <p:tav tm="0">
                                          <p:val>
                                            <p:strVal val="ppt_y"/>
                                          </p:val>
                                        </p:tav>
                                        <p:tav tm="100000">
                                          <p:val>
                                            <p:strVal val="1+ppt_h/2"/>
                                          </p:val>
                                        </p:tav>
                                      </p:tavLst>
                                    </p:anim>
                                    <p:set>
                                      <p:cBhvr>
                                        <p:cTn id="109" dur="1" fill="hold">
                                          <p:stCondLst>
                                            <p:cond delay="499"/>
                                          </p:stCondLst>
                                        </p:cTn>
                                        <p:tgtEl>
                                          <p:spTgt spid="20"/>
                                        </p:tgtEl>
                                        <p:attrNameLst>
                                          <p:attrName>style.visibility</p:attrName>
                                        </p:attrNameLst>
                                      </p:cBhvr>
                                      <p:to>
                                        <p:strVal val="hidden"/>
                                      </p:to>
                                    </p:set>
                                  </p:childTnLst>
                                </p:cTn>
                              </p:par>
                              <p:par>
                                <p:cTn id="110" presetID="2" presetClass="exit" presetSubtype="4" fill="hold" grpId="1" nodeType="withEffect">
                                  <p:stCondLst>
                                    <p:cond delay="0"/>
                                  </p:stCondLst>
                                  <p:childTnLst>
                                    <p:anim calcmode="lin" valueType="num">
                                      <p:cBhvr additive="base">
                                        <p:cTn id="111" dur="500"/>
                                        <p:tgtEl>
                                          <p:spTgt spid="21"/>
                                        </p:tgtEl>
                                        <p:attrNameLst>
                                          <p:attrName>ppt_x</p:attrName>
                                        </p:attrNameLst>
                                      </p:cBhvr>
                                      <p:tavLst>
                                        <p:tav tm="0">
                                          <p:val>
                                            <p:strVal val="ppt_x"/>
                                          </p:val>
                                        </p:tav>
                                        <p:tav tm="100000">
                                          <p:val>
                                            <p:strVal val="ppt_x"/>
                                          </p:val>
                                        </p:tav>
                                      </p:tavLst>
                                    </p:anim>
                                    <p:anim calcmode="lin" valueType="num">
                                      <p:cBhvr additive="base">
                                        <p:cTn id="112" dur="500"/>
                                        <p:tgtEl>
                                          <p:spTgt spid="21"/>
                                        </p:tgtEl>
                                        <p:attrNameLst>
                                          <p:attrName>ppt_y</p:attrName>
                                        </p:attrNameLst>
                                      </p:cBhvr>
                                      <p:tavLst>
                                        <p:tav tm="0">
                                          <p:val>
                                            <p:strVal val="ppt_y"/>
                                          </p:val>
                                        </p:tav>
                                        <p:tav tm="100000">
                                          <p:val>
                                            <p:strVal val="1+ppt_h/2"/>
                                          </p:val>
                                        </p:tav>
                                      </p:tavLst>
                                    </p:anim>
                                    <p:set>
                                      <p:cBhvr>
                                        <p:cTn id="113" dur="1" fill="hold">
                                          <p:stCondLst>
                                            <p:cond delay="499"/>
                                          </p:stCondLst>
                                        </p:cTn>
                                        <p:tgtEl>
                                          <p:spTgt spid="21"/>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2" presetClass="entr" presetSubtype="4" fill="hold" nodeType="clickEffect">
                                  <p:stCondLst>
                                    <p:cond delay="0"/>
                                  </p:stCondLst>
                                  <p:childTnLst>
                                    <p:set>
                                      <p:cBhvr>
                                        <p:cTn id="117" dur="1" fill="hold">
                                          <p:stCondLst>
                                            <p:cond delay="0"/>
                                          </p:stCondLst>
                                        </p:cTn>
                                        <p:tgtEl>
                                          <p:spTgt spid="28">
                                            <p:txEl>
                                              <p:pRg st="0" end="0"/>
                                            </p:txEl>
                                          </p:spTgt>
                                        </p:tgtEl>
                                        <p:attrNameLst>
                                          <p:attrName>style.visibility</p:attrName>
                                        </p:attrNameLst>
                                      </p:cBhvr>
                                      <p:to>
                                        <p:strVal val="visible"/>
                                      </p:to>
                                    </p:set>
                                    <p:anim calcmode="lin" valueType="num">
                                      <p:cBhvr additive="base">
                                        <p:cTn id="118"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119" dur="500" fill="hold"/>
                                        <p:tgtEl>
                                          <p:spTgt spid="2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2" presetClass="entr" presetSubtype="4" fill="hold" nodeType="clickEffect">
                                  <p:stCondLst>
                                    <p:cond delay="0"/>
                                  </p:stCondLst>
                                  <p:childTnLst>
                                    <p:set>
                                      <p:cBhvr>
                                        <p:cTn id="123" dur="1" fill="hold">
                                          <p:stCondLst>
                                            <p:cond delay="0"/>
                                          </p:stCondLst>
                                        </p:cTn>
                                        <p:tgtEl>
                                          <p:spTgt spid="28">
                                            <p:txEl>
                                              <p:pRg st="1" end="1"/>
                                            </p:txEl>
                                          </p:spTgt>
                                        </p:tgtEl>
                                        <p:attrNameLst>
                                          <p:attrName>style.visibility</p:attrName>
                                        </p:attrNameLst>
                                      </p:cBhvr>
                                      <p:to>
                                        <p:strVal val="visible"/>
                                      </p:to>
                                    </p:set>
                                    <p:anim calcmode="lin" valueType="num">
                                      <p:cBhvr additive="base">
                                        <p:cTn id="124" dur="500" fill="hold"/>
                                        <p:tgtEl>
                                          <p:spTgt spid="28">
                                            <p:txEl>
                                              <p:pRg st="1" end="1"/>
                                            </p:txEl>
                                          </p:spTgt>
                                        </p:tgtEl>
                                        <p:attrNameLst>
                                          <p:attrName>ppt_x</p:attrName>
                                        </p:attrNameLst>
                                      </p:cBhvr>
                                      <p:tavLst>
                                        <p:tav tm="0">
                                          <p:val>
                                            <p:strVal val="#ppt_x"/>
                                          </p:val>
                                        </p:tav>
                                        <p:tav tm="100000">
                                          <p:val>
                                            <p:strVal val="#ppt_x"/>
                                          </p:val>
                                        </p:tav>
                                      </p:tavLst>
                                    </p:anim>
                                    <p:anim calcmode="lin" valueType="num">
                                      <p:cBhvr additive="base">
                                        <p:cTn id="125" dur="500" fill="hold"/>
                                        <p:tgtEl>
                                          <p:spTgt spid="2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2" presetClass="entr" presetSubtype="4" fill="hold" nodeType="clickEffect">
                                  <p:stCondLst>
                                    <p:cond delay="0"/>
                                  </p:stCondLst>
                                  <p:childTnLst>
                                    <p:set>
                                      <p:cBhvr>
                                        <p:cTn id="129" dur="1" fill="hold">
                                          <p:stCondLst>
                                            <p:cond delay="0"/>
                                          </p:stCondLst>
                                        </p:cTn>
                                        <p:tgtEl>
                                          <p:spTgt spid="28">
                                            <p:txEl>
                                              <p:pRg st="2" end="2"/>
                                            </p:txEl>
                                          </p:spTgt>
                                        </p:tgtEl>
                                        <p:attrNameLst>
                                          <p:attrName>style.visibility</p:attrName>
                                        </p:attrNameLst>
                                      </p:cBhvr>
                                      <p:to>
                                        <p:strVal val="visible"/>
                                      </p:to>
                                    </p:set>
                                    <p:anim calcmode="lin" valueType="num">
                                      <p:cBhvr additive="base">
                                        <p:cTn id="130" dur="500" fill="hold"/>
                                        <p:tgtEl>
                                          <p:spTgt spid="28">
                                            <p:txEl>
                                              <p:pRg st="2" end="2"/>
                                            </p:txEl>
                                          </p:spTgt>
                                        </p:tgtEl>
                                        <p:attrNameLst>
                                          <p:attrName>ppt_x</p:attrName>
                                        </p:attrNameLst>
                                      </p:cBhvr>
                                      <p:tavLst>
                                        <p:tav tm="0">
                                          <p:val>
                                            <p:strVal val="#ppt_x"/>
                                          </p:val>
                                        </p:tav>
                                        <p:tav tm="100000">
                                          <p:val>
                                            <p:strVal val="#ppt_x"/>
                                          </p:val>
                                        </p:tav>
                                      </p:tavLst>
                                    </p:anim>
                                    <p:anim calcmode="lin" valueType="num">
                                      <p:cBhvr additive="base">
                                        <p:cTn id="131" dur="500" fill="hold"/>
                                        <p:tgtEl>
                                          <p:spTgt spid="2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3" grpId="1"/>
      <p:bldP spid="14" grpId="0"/>
      <p:bldP spid="14" grpId="1"/>
      <p:bldP spid="15" grpId="0"/>
      <p:bldP spid="16" grpId="0"/>
      <p:bldP spid="16" grpId="1"/>
      <p:bldP spid="17" grpId="0"/>
      <p:bldP spid="17" grpId="1"/>
      <p:bldP spid="18" grpId="0"/>
      <p:bldP spid="19" grpId="0"/>
      <p:bldP spid="20" grpId="0"/>
      <p:bldP spid="20" grpId="1"/>
      <p:bldP spid="21" grpId="0"/>
      <p:bldP spid="2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882CBBD-6529-0F4E-AB96-878D1041C0EB}"/>
              </a:ext>
            </a:extLst>
          </p:cNvPr>
          <p:cNvSpPr txBox="1"/>
          <p:nvPr/>
        </p:nvSpPr>
        <p:spPr>
          <a:xfrm>
            <a:off x="850255" y="566083"/>
            <a:ext cx="2684288" cy="1015663"/>
          </a:xfrm>
          <a:prstGeom prst="rect">
            <a:avLst/>
          </a:prstGeom>
          <a:noFill/>
        </p:spPr>
        <p:txBody>
          <a:bodyPr wrap="square" rtlCol="0">
            <a:spAutoFit/>
          </a:bodyPr>
          <a:lstStyle/>
          <a:p>
            <a:r>
              <a:rPr lang="en-GB" sz="3000" dirty="0"/>
              <a:t>ADHD Symptoms</a:t>
            </a:r>
          </a:p>
        </p:txBody>
      </p:sp>
      <p:sp>
        <p:nvSpPr>
          <p:cNvPr id="11" name="TextBox 10">
            <a:extLst>
              <a:ext uri="{FF2B5EF4-FFF2-40B4-BE49-F238E27FC236}">
                <a16:creationId xmlns:a16="http://schemas.microsoft.com/office/drawing/2014/main" id="{6E1EEE0F-96BD-7841-AD25-06D33833D33C}"/>
              </a:ext>
            </a:extLst>
          </p:cNvPr>
          <p:cNvSpPr txBox="1"/>
          <p:nvPr/>
        </p:nvSpPr>
        <p:spPr>
          <a:xfrm>
            <a:off x="351717" y="1604935"/>
            <a:ext cx="3500511" cy="1200329"/>
          </a:xfrm>
          <a:prstGeom prst="rect">
            <a:avLst/>
          </a:prstGeom>
          <a:noFill/>
        </p:spPr>
        <p:txBody>
          <a:bodyPr wrap="square" rtlCol="0">
            <a:spAutoFit/>
          </a:bodyPr>
          <a:lstStyle/>
          <a:p>
            <a:pPr algn="ctr"/>
            <a:r>
              <a:rPr lang="en-GB" sz="1800" dirty="0"/>
              <a:t>What </a:t>
            </a:r>
            <a:r>
              <a:rPr lang="en-GB" sz="1800" dirty="0">
                <a:solidFill>
                  <a:schemeClr val="accent1"/>
                </a:solidFill>
              </a:rPr>
              <a:t>Symptoms</a:t>
            </a:r>
            <a:r>
              <a:rPr lang="en-GB" sz="1800" dirty="0"/>
              <a:t> could ADHD cause someone to experience?</a:t>
            </a:r>
          </a:p>
          <a:p>
            <a:pPr algn="ctr"/>
            <a:endParaRPr lang="en-GB" sz="1800" dirty="0"/>
          </a:p>
          <a:p>
            <a:pPr marL="214313" indent="-214313" algn="ctr">
              <a:buFont typeface="Wingdings" pitchFamily="2" charset="2"/>
              <a:buChar char="q"/>
            </a:pPr>
            <a:endParaRPr lang="en-GB" sz="1800" dirty="0"/>
          </a:p>
        </p:txBody>
      </p:sp>
      <p:pic>
        <p:nvPicPr>
          <p:cNvPr id="5" name="Picture 4">
            <a:extLst>
              <a:ext uri="{FF2B5EF4-FFF2-40B4-BE49-F238E27FC236}">
                <a16:creationId xmlns:a16="http://schemas.microsoft.com/office/drawing/2014/main" id="{ABFEF17F-6EBA-4D5F-96A1-A3C23F408817}"/>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5109" b="90109" l="5114" r="95114">
                        <a14:foregroundMark x1="66591" y1="10652" x2="60000" y2="9348"/>
                        <a14:foregroundMark x1="40909" y1="8370" x2="20114" y2="20870"/>
                        <a14:foregroundMark x1="20114" y1="20870" x2="8636" y2="41304"/>
                        <a14:foregroundMark x1="8636" y1="41304" x2="10227" y2="56304"/>
                        <a14:foregroundMark x1="10227" y1="56304" x2="12045" y2="63261"/>
                        <a14:foregroundMark x1="12045" y1="63261" x2="21364" y2="74565"/>
                        <a14:foregroundMark x1="21364" y1="74565" x2="28523" y2="79565"/>
                        <a14:foregroundMark x1="28523" y1="79565" x2="60000" y2="86739"/>
                        <a14:foregroundMark x1="60000" y1="86739" x2="66818" y2="83478"/>
                        <a14:foregroundMark x1="66818" y1="83478" x2="90682" y2="59565"/>
                        <a14:foregroundMark x1="90682" y1="59565" x2="92273" y2="51957"/>
                        <a14:foregroundMark x1="92273" y1="51957" x2="86818" y2="30217"/>
                        <a14:foregroundMark x1="86818" y1="30217" x2="83295" y2="23913"/>
                        <a14:foregroundMark x1="83295" y1="23913" x2="77273" y2="18587"/>
                        <a14:foregroundMark x1="77273" y1="18587" x2="52386" y2="11196"/>
                        <a14:foregroundMark x1="52386" y1="11196" x2="43523" y2="10652"/>
                        <a14:foregroundMark x1="43523" y1="10652" x2="21364" y2="18152"/>
                        <a14:foregroundMark x1="21364" y1="18152" x2="18636" y2="25543"/>
                        <a14:foregroundMark x1="18636" y1="25543" x2="11705" y2="29783"/>
                        <a14:foregroundMark x1="11705" y1="29783" x2="6705" y2="50652"/>
                        <a14:foregroundMark x1="6705" y1="50652" x2="8750" y2="58261"/>
                        <a14:foregroundMark x1="8750" y1="58261" x2="16932" y2="70978"/>
                        <a14:foregroundMark x1="16932" y1="70978" x2="17159" y2="71848"/>
                        <a14:foregroundMark x1="92727" y1="39783" x2="93636" y2="48152"/>
                        <a14:foregroundMark x1="83864" y1="66630" x2="87727" y2="65000"/>
                        <a14:foregroundMark x1="49091" y1="87391" x2="55000" y2="87826"/>
                        <a14:foregroundMark x1="92727" y1="40435" x2="92002" y2="40039"/>
                        <a14:foregroundMark x1="91705" y1="39565" x2="93984" y2="41113"/>
                        <a14:foregroundMark x1="92500" y1="52609" x2="93636" y2="54891"/>
                        <a14:foregroundMark x1="87500" y1="64022" x2="87955" y2="67283"/>
                        <a14:foregroundMark x1="53068" y1="86848" x2="58182" y2="90326"/>
                        <a14:foregroundMark x1="47841" y1="87826" x2="49886" y2="90326"/>
                        <a14:foregroundMark x1="58636" y1="87609" x2="58182" y2="90109"/>
                        <a14:foregroundMark x1="21591" y1="77717" x2="16818" y2="73370"/>
                        <a14:foregroundMark x1="10227" y1="56522" x2="5227" y2="47283"/>
                        <a14:foregroundMark x1="52045" y1="8043" x2="50114" y2="5543"/>
                        <a14:foregroundMark x1="42727" y1="7826" x2="42500" y2="5326"/>
                        <a14:backgroundMark x1="35568" y1="32174" x2="48523" y2="53913"/>
                        <a14:backgroundMark x1="97045" y1="41304" x2="94886" y2="42717"/>
                        <a14:backgroundMark x1="43864" y1="4783" x2="42727" y2="4239"/>
                        <a14:backgroundMark x1="40909" y1="3804" x2="43864" y2="5109"/>
                      </a14:backgroundRemoval>
                    </a14:imgEffect>
                  </a14:imgLayer>
                </a14:imgProps>
              </a:ext>
            </a:extLst>
          </a:blip>
          <a:stretch>
            <a:fillRect/>
          </a:stretch>
        </p:blipFill>
        <p:spPr>
          <a:xfrm>
            <a:off x="4280222" y="0"/>
            <a:ext cx="4919870" cy="5143500"/>
          </a:xfrm>
          <a:prstGeom prst="rect">
            <a:avLst/>
          </a:prstGeom>
        </p:spPr>
      </p:pic>
      <p:pic>
        <p:nvPicPr>
          <p:cNvPr id="6" name="Picture 5">
            <a:extLst>
              <a:ext uri="{FF2B5EF4-FFF2-40B4-BE49-F238E27FC236}">
                <a16:creationId xmlns:a16="http://schemas.microsoft.com/office/drawing/2014/main" id="{0ADAB4E1-B180-412F-A3F1-4105F7D54707}"/>
              </a:ext>
            </a:extLst>
          </p:cNvPr>
          <p:cNvPicPr>
            <a:picLocks noChangeAspect="1"/>
          </p:cNvPicPr>
          <p:nvPr/>
        </p:nvPicPr>
        <p:blipFill>
          <a:blip r:embed="rId5">
            <a:duotone>
              <a:prstClr val="black"/>
              <a:srgbClr val="00C6BB">
                <a:tint val="45000"/>
                <a:satMod val="400000"/>
              </a:srgbClr>
            </a:duotone>
            <a:extLst>
              <a:ext uri="{BEBA8EAE-BF5A-486C-A8C5-ECC9F3942E4B}">
                <a14:imgProps xmlns:a14="http://schemas.microsoft.com/office/drawing/2010/main">
                  <a14:imgLayer r:embed="rId6">
                    <a14:imgEffect>
                      <a14:backgroundRemoval t="800" b="99771" l="10000" r="90000">
                        <a14:foregroundMark x1="54357" y1="8000" x2="42071" y2="7771"/>
                        <a14:foregroundMark x1="51000" y1="1714" x2="47571" y2="800"/>
                        <a14:foregroundMark x1="50643" y1="89371" x2="55643" y2="91086"/>
                        <a14:foregroundMark x1="46714" y1="90286" x2="46214" y2="97486"/>
                        <a14:foregroundMark x1="35857" y1="95200" x2="34214" y2="98057"/>
                        <a14:foregroundMark x1="46714" y1="96914" x2="46143" y2="99771"/>
                      </a14:backgroundRemoval>
                    </a14:imgEffect>
                  </a14:imgLayer>
                </a14:imgProps>
              </a:ext>
            </a:extLst>
          </a:blip>
          <a:stretch>
            <a:fillRect/>
          </a:stretch>
        </p:blipFill>
        <p:spPr>
          <a:xfrm>
            <a:off x="4529921" y="980225"/>
            <a:ext cx="4420472" cy="2762795"/>
          </a:xfrm>
          <a:prstGeom prst="rect">
            <a:avLst/>
          </a:prstGeom>
        </p:spPr>
      </p:pic>
      <p:sp>
        <p:nvSpPr>
          <p:cNvPr id="7" name="TextBox 6">
            <a:extLst>
              <a:ext uri="{FF2B5EF4-FFF2-40B4-BE49-F238E27FC236}">
                <a16:creationId xmlns:a16="http://schemas.microsoft.com/office/drawing/2014/main" id="{42538977-7515-4C8F-822A-B4BC33AE6FEC}"/>
              </a:ext>
            </a:extLst>
          </p:cNvPr>
          <p:cNvSpPr txBox="1"/>
          <p:nvPr/>
        </p:nvSpPr>
        <p:spPr>
          <a:xfrm>
            <a:off x="5787491" y="1491877"/>
            <a:ext cx="1740822" cy="1015663"/>
          </a:xfrm>
          <a:prstGeom prst="rect">
            <a:avLst/>
          </a:prstGeom>
          <a:noFill/>
        </p:spPr>
        <p:txBody>
          <a:bodyPr wrap="square" rtlCol="0">
            <a:spAutoFit/>
          </a:bodyPr>
          <a:lstStyle/>
          <a:p>
            <a:pPr algn="ctr"/>
            <a:r>
              <a:rPr lang="en-GB" sz="3000" b="1" dirty="0">
                <a:latin typeface="Arial Rounded MT Bold" panose="020F0704030504030204" pitchFamily="34" charset="0"/>
              </a:rPr>
              <a:t>ADHD</a:t>
            </a:r>
          </a:p>
          <a:p>
            <a:pPr algn="ctr"/>
            <a:endParaRPr lang="en-GB" sz="3000" b="1" dirty="0">
              <a:latin typeface="Arial Rounded MT Bold" panose="020F0704030504030204" pitchFamily="34" charset="0"/>
            </a:endParaRPr>
          </a:p>
        </p:txBody>
      </p:sp>
      <p:sp>
        <p:nvSpPr>
          <p:cNvPr id="9" name="TextBox 8">
            <a:extLst>
              <a:ext uri="{FF2B5EF4-FFF2-40B4-BE49-F238E27FC236}">
                <a16:creationId xmlns:a16="http://schemas.microsoft.com/office/drawing/2014/main" id="{77E869C7-8C24-4807-9EE1-9D8AFD58B823}"/>
              </a:ext>
            </a:extLst>
          </p:cNvPr>
          <p:cNvSpPr txBox="1"/>
          <p:nvPr/>
        </p:nvSpPr>
        <p:spPr>
          <a:xfrm>
            <a:off x="6180600" y="673795"/>
            <a:ext cx="1241946" cy="369332"/>
          </a:xfrm>
          <a:prstGeom prst="rect">
            <a:avLst/>
          </a:prstGeom>
          <a:noFill/>
        </p:spPr>
        <p:txBody>
          <a:bodyPr wrap="square" rtlCol="0">
            <a:spAutoFit/>
          </a:bodyPr>
          <a:lstStyle/>
          <a:p>
            <a:r>
              <a:rPr lang="en-GB" sz="1800" b="1" dirty="0"/>
              <a:t>Attention </a:t>
            </a:r>
          </a:p>
        </p:txBody>
      </p:sp>
      <p:sp>
        <p:nvSpPr>
          <p:cNvPr id="10" name="TextBox 9">
            <a:extLst>
              <a:ext uri="{FF2B5EF4-FFF2-40B4-BE49-F238E27FC236}">
                <a16:creationId xmlns:a16="http://schemas.microsoft.com/office/drawing/2014/main" id="{D73D7DC2-1415-4814-8E42-80E178883A86}"/>
              </a:ext>
            </a:extLst>
          </p:cNvPr>
          <p:cNvSpPr txBox="1"/>
          <p:nvPr/>
        </p:nvSpPr>
        <p:spPr>
          <a:xfrm rot="3460709">
            <a:off x="6948875" y="1705286"/>
            <a:ext cx="2175782" cy="253916"/>
          </a:xfrm>
          <a:prstGeom prst="rect">
            <a:avLst/>
          </a:prstGeom>
          <a:noFill/>
        </p:spPr>
        <p:txBody>
          <a:bodyPr wrap="square" rtlCol="0">
            <a:spAutoFit/>
          </a:bodyPr>
          <a:lstStyle/>
          <a:p>
            <a:r>
              <a:rPr lang="en-GB" sz="1050" b="1" dirty="0"/>
              <a:t>Time Management </a:t>
            </a:r>
          </a:p>
        </p:txBody>
      </p:sp>
      <p:sp>
        <p:nvSpPr>
          <p:cNvPr id="13" name="TextBox 12">
            <a:extLst>
              <a:ext uri="{FF2B5EF4-FFF2-40B4-BE49-F238E27FC236}">
                <a16:creationId xmlns:a16="http://schemas.microsoft.com/office/drawing/2014/main" id="{7015D6D7-A2B4-4413-AE5A-8B5EA429DDBA}"/>
              </a:ext>
            </a:extLst>
          </p:cNvPr>
          <p:cNvSpPr txBox="1"/>
          <p:nvPr/>
        </p:nvSpPr>
        <p:spPr>
          <a:xfrm rot="21022675">
            <a:off x="7567035" y="2257254"/>
            <a:ext cx="1233359" cy="276999"/>
          </a:xfrm>
          <a:prstGeom prst="rect">
            <a:avLst/>
          </a:prstGeom>
          <a:noFill/>
        </p:spPr>
        <p:txBody>
          <a:bodyPr wrap="square" rtlCol="0">
            <a:spAutoFit/>
          </a:bodyPr>
          <a:lstStyle/>
          <a:p>
            <a:r>
              <a:rPr lang="en-GB" sz="1200" b="1" dirty="0"/>
              <a:t>Memory</a:t>
            </a:r>
          </a:p>
        </p:txBody>
      </p:sp>
      <p:sp>
        <p:nvSpPr>
          <p:cNvPr id="15" name="TextBox 14">
            <a:extLst>
              <a:ext uri="{FF2B5EF4-FFF2-40B4-BE49-F238E27FC236}">
                <a16:creationId xmlns:a16="http://schemas.microsoft.com/office/drawing/2014/main" id="{29CC7918-6B47-42D6-B847-106BAB380C11}"/>
              </a:ext>
            </a:extLst>
          </p:cNvPr>
          <p:cNvSpPr txBox="1"/>
          <p:nvPr/>
        </p:nvSpPr>
        <p:spPr>
          <a:xfrm rot="21266933">
            <a:off x="6295937" y="3792419"/>
            <a:ext cx="1731891" cy="276999"/>
          </a:xfrm>
          <a:prstGeom prst="rect">
            <a:avLst/>
          </a:prstGeom>
          <a:noFill/>
        </p:spPr>
        <p:txBody>
          <a:bodyPr wrap="square" rtlCol="0">
            <a:spAutoFit/>
          </a:bodyPr>
          <a:lstStyle/>
          <a:p>
            <a:r>
              <a:rPr lang="en-GB" sz="1200" b="1" dirty="0"/>
              <a:t>Concentration  </a:t>
            </a:r>
          </a:p>
        </p:txBody>
      </p:sp>
      <p:sp>
        <p:nvSpPr>
          <p:cNvPr id="16" name="TextBox 15">
            <a:extLst>
              <a:ext uri="{FF2B5EF4-FFF2-40B4-BE49-F238E27FC236}">
                <a16:creationId xmlns:a16="http://schemas.microsoft.com/office/drawing/2014/main" id="{885037FA-52D4-4226-AD6A-1A715D33594C}"/>
              </a:ext>
            </a:extLst>
          </p:cNvPr>
          <p:cNvSpPr txBox="1"/>
          <p:nvPr/>
        </p:nvSpPr>
        <p:spPr>
          <a:xfrm rot="595499">
            <a:off x="7641187" y="2723762"/>
            <a:ext cx="945495" cy="461665"/>
          </a:xfrm>
          <a:prstGeom prst="rect">
            <a:avLst/>
          </a:prstGeom>
          <a:noFill/>
        </p:spPr>
        <p:txBody>
          <a:bodyPr wrap="square" rtlCol="0">
            <a:spAutoFit/>
          </a:bodyPr>
          <a:lstStyle/>
          <a:p>
            <a:r>
              <a:rPr lang="en-GB" sz="1200" b="1" dirty="0"/>
              <a:t>Changing Activity</a:t>
            </a:r>
          </a:p>
        </p:txBody>
      </p:sp>
      <p:sp>
        <p:nvSpPr>
          <p:cNvPr id="17" name="TextBox 16">
            <a:extLst>
              <a:ext uri="{FF2B5EF4-FFF2-40B4-BE49-F238E27FC236}">
                <a16:creationId xmlns:a16="http://schemas.microsoft.com/office/drawing/2014/main" id="{6CB32F60-C40D-45B0-8508-77922C7D88AE}"/>
              </a:ext>
            </a:extLst>
          </p:cNvPr>
          <p:cNvSpPr txBox="1"/>
          <p:nvPr/>
        </p:nvSpPr>
        <p:spPr>
          <a:xfrm rot="21022675">
            <a:off x="7209215" y="3323232"/>
            <a:ext cx="1145325" cy="276999"/>
          </a:xfrm>
          <a:prstGeom prst="rect">
            <a:avLst/>
          </a:prstGeom>
          <a:noFill/>
        </p:spPr>
        <p:txBody>
          <a:bodyPr wrap="square" rtlCol="0">
            <a:spAutoFit/>
          </a:bodyPr>
          <a:lstStyle/>
          <a:p>
            <a:r>
              <a:rPr lang="en-GB" sz="1200" b="1" dirty="0"/>
              <a:t>Organisation</a:t>
            </a:r>
          </a:p>
        </p:txBody>
      </p:sp>
      <p:sp>
        <p:nvSpPr>
          <p:cNvPr id="18" name="TextBox 17">
            <a:extLst>
              <a:ext uri="{FF2B5EF4-FFF2-40B4-BE49-F238E27FC236}">
                <a16:creationId xmlns:a16="http://schemas.microsoft.com/office/drawing/2014/main" id="{EDCDD2AD-1DB0-4F64-9A53-2D4FDC849FD8}"/>
              </a:ext>
            </a:extLst>
          </p:cNvPr>
          <p:cNvSpPr txBox="1"/>
          <p:nvPr/>
        </p:nvSpPr>
        <p:spPr>
          <a:xfrm rot="2902203">
            <a:off x="5166795" y="3522912"/>
            <a:ext cx="1251118" cy="276999"/>
          </a:xfrm>
          <a:prstGeom prst="rect">
            <a:avLst/>
          </a:prstGeom>
          <a:noFill/>
        </p:spPr>
        <p:txBody>
          <a:bodyPr wrap="square" rtlCol="0">
            <a:spAutoFit/>
          </a:bodyPr>
          <a:lstStyle/>
          <a:p>
            <a:r>
              <a:rPr lang="en-GB" sz="1200" b="1" dirty="0"/>
              <a:t>Impulsiveness </a:t>
            </a:r>
          </a:p>
        </p:txBody>
      </p:sp>
      <p:sp>
        <p:nvSpPr>
          <p:cNvPr id="19" name="TextBox 18">
            <a:extLst>
              <a:ext uri="{FF2B5EF4-FFF2-40B4-BE49-F238E27FC236}">
                <a16:creationId xmlns:a16="http://schemas.microsoft.com/office/drawing/2014/main" id="{726C1320-67B6-4753-9EB1-8C391C3A44C9}"/>
              </a:ext>
            </a:extLst>
          </p:cNvPr>
          <p:cNvSpPr txBox="1"/>
          <p:nvPr/>
        </p:nvSpPr>
        <p:spPr>
          <a:xfrm rot="3110597">
            <a:off x="4851628" y="2251248"/>
            <a:ext cx="1253731" cy="276999"/>
          </a:xfrm>
          <a:prstGeom prst="rect">
            <a:avLst/>
          </a:prstGeom>
          <a:noFill/>
        </p:spPr>
        <p:txBody>
          <a:bodyPr wrap="square" rtlCol="0">
            <a:spAutoFit/>
          </a:bodyPr>
          <a:lstStyle/>
          <a:p>
            <a:r>
              <a:rPr lang="en-GB" sz="1200" b="1" dirty="0"/>
              <a:t>Hyperactivity</a:t>
            </a:r>
          </a:p>
        </p:txBody>
      </p:sp>
      <p:sp>
        <p:nvSpPr>
          <p:cNvPr id="21" name="TextBox 20">
            <a:extLst>
              <a:ext uri="{FF2B5EF4-FFF2-40B4-BE49-F238E27FC236}">
                <a16:creationId xmlns:a16="http://schemas.microsoft.com/office/drawing/2014/main" id="{FC784DC4-F272-4CCC-B4BF-EA80BE4D913F}"/>
              </a:ext>
            </a:extLst>
          </p:cNvPr>
          <p:cNvSpPr txBox="1"/>
          <p:nvPr/>
        </p:nvSpPr>
        <p:spPr>
          <a:xfrm rot="1904393">
            <a:off x="4953022" y="2824967"/>
            <a:ext cx="1153677" cy="276999"/>
          </a:xfrm>
          <a:prstGeom prst="rect">
            <a:avLst/>
          </a:prstGeom>
          <a:noFill/>
        </p:spPr>
        <p:txBody>
          <a:bodyPr wrap="square" rtlCol="0">
            <a:spAutoFit/>
          </a:bodyPr>
          <a:lstStyle/>
          <a:p>
            <a:r>
              <a:rPr lang="en-GB" sz="1200" b="1" dirty="0"/>
              <a:t>Organisation</a:t>
            </a:r>
          </a:p>
        </p:txBody>
      </p:sp>
      <p:sp>
        <p:nvSpPr>
          <p:cNvPr id="3" name="TextBox 2">
            <a:extLst>
              <a:ext uri="{FF2B5EF4-FFF2-40B4-BE49-F238E27FC236}">
                <a16:creationId xmlns:a16="http://schemas.microsoft.com/office/drawing/2014/main" id="{178EF959-2168-4571-895A-3B25502E79FA}"/>
              </a:ext>
            </a:extLst>
          </p:cNvPr>
          <p:cNvSpPr txBox="1"/>
          <p:nvPr/>
        </p:nvSpPr>
        <p:spPr>
          <a:xfrm>
            <a:off x="24916" y="2047894"/>
            <a:ext cx="4968820" cy="3485570"/>
          </a:xfrm>
          <a:prstGeom prst="rect">
            <a:avLst/>
          </a:prstGeom>
          <a:noFill/>
        </p:spPr>
        <p:txBody>
          <a:bodyPr wrap="square" rtlCol="0">
            <a:spAutoFit/>
          </a:bodyPr>
          <a:lstStyle/>
          <a:p>
            <a:pPr marL="214313" indent="-214313">
              <a:buFont typeface="Arial" panose="020B0604020202020204" pitchFamily="34" charset="0"/>
              <a:buChar char="•"/>
            </a:pPr>
            <a:endParaRPr lang="en-GB" sz="1050" b="1" dirty="0"/>
          </a:p>
          <a:p>
            <a:pPr marL="214313" indent="-214313" fontAlgn="base">
              <a:buFont typeface="Arial" panose="020B0604020202020204" pitchFamily="34" charset="0"/>
              <a:buChar char="•"/>
            </a:pPr>
            <a:r>
              <a:rPr lang="en-GB" sz="1050" dirty="0"/>
              <a:t>Being able to concentrate for longer periods</a:t>
            </a:r>
          </a:p>
          <a:p>
            <a:pPr marL="214313" indent="-214313" fontAlgn="base">
              <a:buFont typeface="Arial" panose="020B0604020202020204" pitchFamily="34" charset="0"/>
              <a:buChar char="•"/>
            </a:pPr>
            <a:r>
              <a:rPr lang="en-GB" sz="1050" dirty="0">
                <a:solidFill>
                  <a:schemeClr val="accent1"/>
                </a:solidFill>
              </a:rPr>
              <a:t>Forgetfulness and short term memory issues</a:t>
            </a:r>
          </a:p>
          <a:p>
            <a:pPr marL="214313" indent="-214313" fontAlgn="base">
              <a:buFont typeface="Arial" panose="020B0604020202020204" pitchFamily="34" charset="0"/>
              <a:buChar char="•"/>
            </a:pPr>
            <a:r>
              <a:rPr lang="en-GB" sz="1050" dirty="0"/>
              <a:t>Being disorganised</a:t>
            </a:r>
          </a:p>
          <a:p>
            <a:pPr marL="214313" indent="-214313" fontAlgn="base">
              <a:buFont typeface="Arial" panose="020B0604020202020204" pitchFamily="34" charset="0"/>
              <a:buChar char="•"/>
            </a:pPr>
            <a:r>
              <a:rPr lang="en-GB" sz="1050" dirty="0">
                <a:solidFill>
                  <a:schemeClr val="accent1"/>
                </a:solidFill>
              </a:rPr>
              <a:t>Have difficulty maintaining daily routines</a:t>
            </a:r>
          </a:p>
          <a:p>
            <a:pPr marL="214313" indent="-214313" fontAlgn="base">
              <a:buFont typeface="Arial" panose="020B0604020202020204" pitchFamily="34" charset="0"/>
              <a:buChar char="•"/>
            </a:pPr>
            <a:r>
              <a:rPr lang="en-GB" sz="1050" dirty="0"/>
              <a:t>Impulsive behaviour which is often interpreted by others as being thoughtlessness</a:t>
            </a:r>
          </a:p>
          <a:p>
            <a:pPr marL="214313" indent="-214313" fontAlgn="base">
              <a:buFont typeface="Arial" panose="020B0604020202020204" pitchFamily="34" charset="0"/>
              <a:buChar char="•"/>
            </a:pPr>
            <a:r>
              <a:rPr lang="en-GB" sz="1050" dirty="0">
                <a:solidFill>
                  <a:schemeClr val="accent1"/>
                </a:solidFill>
              </a:rPr>
              <a:t>Impulsive and angry outbursts</a:t>
            </a:r>
          </a:p>
          <a:p>
            <a:pPr marL="214313" indent="-214313" fontAlgn="base">
              <a:buFont typeface="Arial" panose="020B0604020202020204" pitchFamily="34" charset="0"/>
              <a:buChar char="•"/>
            </a:pPr>
            <a:r>
              <a:rPr lang="en-GB" sz="1050" dirty="0"/>
              <a:t>Low self esteem which can lead to depression</a:t>
            </a:r>
          </a:p>
          <a:p>
            <a:pPr marL="214313" indent="-214313" fontAlgn="base">
              <a:buFont typeface="Arial" panose="020B0604020202020204" pitchFamily="34" charset="0"/>
              <a:buChar char="•"/>
            </a:pPr>
            <a:r>
              <a:rPr lang="en-GB" sz="1050" dirty="0">
                <a:solidFill>
                  <a:schemeClr val="accent1"/>
                </a:solidFill>
              </a:rPr>
              <a:t>Poor social skills in some cases</a:t>
            </a:r>
          </a:p>
          <a:p>
            <a:pPr marL="214313" indent="-214313" fontAlgn="base">
              <a:buFont typeface="Arial" panose="020B0604020202020204" pitchFamily="34" charset="0"/>
              <a:buChar char="•"/>
            </a:pPr>
            <a:r>
              <a:rPr lang="en-GB" sz="1050" dirty="0"/>
              <a:t>Poor time management</a:t>
            </a:r>
          </a:p>
          <a:p>
            <a:pPr marL="214313" indent="-214313" fontAlgn="base">
              <a:buFont typeface="Arial" panose="020B0604020202020204" pitchFamily="34" charset="0"/>
              <a:buChar char="•"/>
            </a:pPr>
            <a:r>
              <a:rPr lang="en-GB" sz="1050" dirty="0">
                <a:solidFill>
                  <a:schemeClr val="accent1"/>
                </a:solidFill>
              </a:rPr>
              <a:t>Feeling overwhelmed by everyday tasks</a:t>
            </a:r>
          </a:p>
          <a:p>
            <a:pPr marL="214313" indent="-214313" fontAlgn="base">
              <a:buFont typeface="Arial" panose="020B0604020202020204" pitchFamily="34" charset="0"/>
              <a:buChar char="•"/>
            </a:pPr>
            <a:r>
              <a:rPr lang="en-GB" sz="1050" dirty="0"/>
              <a:t>Moving from planning a task to ‘doing’ a task</a:t>
            </a:r>
          </a:p>
          <a:p>
            <a:pPr marL="214313" indent="-214313" fontAlgn="base">
              <a:buFont typeface="Arial" panose="020B0604020202020204" pitchFamily="34" charset="0"/>
              <a:buChar char="•"/>
            </a:pPr>
            <a:r>
              <a:rPr lang="en-GB" sz="1050" dirty="0">
                <a:solidFill>
                  <a:schemeClr val="accent1"/>
                </a:solidFill>
              </a:rPr>
              <a:t>Having trouble completing a task</a:t>
            </a:r>
          </a:p>
          <a:p>
            <a:pPr marL="214313" indent="-214313" fontAlgn="base">
              <a:buFont typeface="Arial" panose="020B0604020202020204" pitchFamily="34" charset="0"/>
              <a:buChar char="•"/>
            </a:pPr>
            <a:r>
              <a:rPr lang="en-GB" sz="1050" dirty="0">
                <a:solidFill>
                  <a:schemeClr val="tx1"/>
                </a:solidFill>
              </a:rPr>
              <a:t>Hyperactivity </a:t>
            </a:r>
          </a:p>
          <a:p>
            <a:pPr marL="214313" indent="-214313" fontAlgn="base">
              <a:buFont typeface="Arial" panose="020B0604020202020204" pitchFamily="34" charset="0"/>
              <a:buChar char="•"/>
            </a:pPr>
            <a:r>
              <a:rPr lang="en-GB" sz="1050" dirty="0">
                <a:solidFill>
                  <a:schemeClr val="accent1"/>
                </a:solidFill>
              </a:rPr>
              <a:t>Boredom blackouts</a:t>
            </a:r>
          </a:p>
          <a:p>
            <a:pPr marL="214313" indent="-214313" fontAlgn="base">
              <a:buFont typeface="Arial" panose="020B0604020202020204" pitchFamily="34" charset="0"/>
              <a:buChar char="•"/>
            </a:pPr>
            <a:r>
              <a:rPr lang="en-GB" sz="1050" dirty="0">
                <a:solidFill>
                  <a:schemeClr val="tx1"/>
                </a:solidFill>
              </a:rPr>
              <a:t>Procrastination</a:t>
            </a:r>
          </a:p>
          <a:p>
            <a:pPr marL="214313" indent="-214313" fontAlgn="base">
              <a:buFont typeface="Arial" panose="020B0604020202020204" pitchFamily="34" charset="0"/>
              <a:buChar char="•"/>
            </a:pPr>
            <a:r>
              <a:rPr lang="en-GB" sz="1050" dirty="0">
                <a:solidFill>
                  <a:schemeClr val="accent1"/>
                </a:solidFill>
              </a:rPr>
              <a:t>Interpersonal/social skill issues</a:t>
            </a:r>
          </a:p>
          <a:p>
            <a:pPr marL="214313" indent="-214313" fontAlgn="base">
              <a:buFont typeface="Arial" panose="020B0604020202020204" pitchFamily="34" charset="0"/>
              <a:buChar char="•"/>
            </a:pPr>
            <a:endParaRPr lang="en-GB" sz="1050" dirty="0">
              <a:solidFill>
                <a:schemeClr val="tx1"/>
              </a:solidFill>
            </a:endParaRPr>
          </a:p>
          <a:p>
            <a:pPr marL="214313" indent="-214313" fontAlgn="base">
              <a:buFont typeface="Arial" panose="020B0604020202020204" pitchFamily="34" charset="0"/>
              <a:buChar char="•"/>
            </a:pPr>
            <a:endParaRPr lang="en-GB" sz="1050" dirty="0"/>
          </a:p>
          <a:p>
            <a:pPr marL="214313" indent="-214313">
              <a:buFont typeface="Arial" panose="020B0604020202020204" pitchFamily="34" charset="0"/>
              <a:buChar char="•"/>
            </a:pPr>
            <a:endParaRPr lang="en-GB" sz="1050" dirty="0"/>
          </a:p>
        </p:txBody>
      </p:sp>
      <p:sp>
        <p:nvSpPr>
          <p:cNvPr id="24" name="TextBox 23">
            <a:extLst>
              <a:ext uri="{FF2B5EF4-FFF2-40B4-BE49-F238E27FC236}">
                <a16:creationId xmlns:a16="http://schemas.microsoft.com/office/drawing/2014/main" id="{73A611C2-C1EB-EA40-A028-E1A60D6C1480}"/>
              </a:ext>
            </a:extLst>
          </p:cNvPr>
          <p:cNvSpPr txBox="1"/>
          <p:nvPr/>
        </p:nvSpPr>
        <p:spPr>
          <a:xfrm rot="18960793">
            <a:off x="5181410" y="1011400"/>
            <a:ext cx="1253731" cy="276999"/>
          </a:xfrm>
          <a:prstGeom prst="rect">
            <a:avLst/>
          </a:prstGeom>
          <a:noFill/>
        </p:spPr>
        <p:txBody>
          <a:bodyPr wrap="square" rtlCol="0">
            <a:spAutoFit/>
          </a:bodyPr>
          <a:lstStyle/>
          <a:p>
            <a:r>
              <a:rPr lang="en-GB" sz="1200" b="1" dirty="0"/>
              <a:t>Patience</a:t>
            </a:r>
          </a:p>
        </p:txBody>
      </p:sp>
    </p:spTree>
    <p:extLst>
      <p:ext uri="{BB962C8B-B14F-4D97-AF65-F5344CB8AC3E}">
        <p14:creationId xmlns:p14="http://schemas.microsoft.com/office/powerpoint/2010/main" val="3600436770"/>
      </p:ext>
    </p:extLst>
  </p:cSld>
  <p:clrMapOvr>
    <a:masterClrMapping/>
  </p:clrMapOvr>
  <mc:AlternateContent xmlns:mc="http://schemas.openxmlformats.org/markup-compatibility/2006" xmlns:p14="http://schemas.microsoft.com/office/powerpoint/2010/main">
    <mc:Choice Requires="p14">
      <p:transition spd="slow" p14:dur="200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1000" fill="hold"/>
                                        <p:tgtEl>
                                          <p:spTgt spid="19"/>
                                        </p:tgtEl>
                                        <p:attrNameLst>
                                          <p:attrName>ppt_w</p:attrName>
                                        </p:attrNameLst>
                                      </p:cBhvr>
                                      <p:tavLst>
                                        <p:tav tm="0">
                                          <p:val>
                                            <p:fltVal val="0"/>
                                          </p:val>
                                        </p:tav>
                                        <p:tav tm="100000">
                                          <p:val>
                                            <p:strVal val="#ppt_w"/>
                                          </p:val>
                                        </p:tav>
                                      </p:tavLst>
                                    </p:anim>
                                    <p:anim calcmode="lin" valueType="num">
                                      <p:cBhvr>
                                        <p:cTn id="15" dur="1000" fill="hold"/>
                                        <p:tgtEl>
                                          <p:spTgt spid="19"/>
                                        </p:tgtEl>
                                        <p:attrNameLst>
                                          <p:attrName>ppt_h</p:attrName>
                                        </p:attrNameLst>
                                      </p:cBhvr>
                                      <p:tavLst>
                                        <p:tav tm="0">
                                          <p:val>
                                            <p:fltVal val="0"/>
                                          </p:val>
                                        </p:tav>
                                        <p:tav tm="100000">
                                          <p:val>
                                            <p:strVal val="#ppt_h"/>
                                          </p:val>
                                        </p:tav>
                                      </p:tavLst>
                                    </p:anim>
                                    <p:anim calcmode="lin" valueType="num">
                                      <p:cBhvr>
                                        <p:cTn id="16" dur="1000" fill="hold"/>
                                        <p:tgtEl>
                                          <p:spTgt spid="19"/>
                                        </p:tgtEl>
                                        <p:attrNameLst>
                                          <p:attrName>style.rotation</p:attrName>
                                        </p:attrNameLst>
                                      </p:cBhvr>
                                      <p:tavLst>
                                        <p:tav tm="0">
                                          <p:val>
                                            <p:fltVal val="90"/>
                                          </p:val>
                                        </p:tav>
                                        <p:tav tm="100000">
                                          <p:val>
                                            <p:fltVal val="0"/>
                                          </p:val>
                                        </p:tav>
                                      </p:tavLst>
                                    </p:anim>
                                    <p:animEffect transition="in" filter="fade">
                                      <p:cBhvr>
                                        <p:cTn id="17" dur="1000"/>
                                        <p:tgtEl>
                                          <p:spTgt spid="19"/>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1000" fill="hold"/>
                                        <p:tgtEl>
                                          <p:spTgt spid="21"/>
                                        </p:tgtEl>
                                        <p:attrNameLst>
                                          <p:attrName>ppt_w</p:attrName>
                                        </p:attrNameLst>
                                      </p:cBhvr>
                                      <p:tavLst>
                                        <p:tav tm="0">
                                          <p:val>
                                            <p:fltVal val="0"/>
                                          </p:val>
                                        </p:tav>
                                        <p:tav tm="100000">
                                          <p:val>
                                            <p:strVal val="#ppt_w"/>
                                          </p:val>
                                        </p:tav>
                                      </p:tavLst>
                                    </p:anim>
                                    <p:anim calcmode="lin" valueType="num">
                                      <p:cBhvr>
                                        <p:cTn id="21" dur="1000" fill="hold"/>
                                        <p:tgtEl>
                                          <p:spTgt spid="21"/>
                                        </p:tgtEl>
                                        <p:attrNameLst>
                                          <p:attrName>ppt_h</p:attrName>
                                        </p:attrNameLst>
                                      </p:cBhvr>
                                      <p:tavLst>
                                        <p:tav tm="0">
                                          <p:val>
                                            <p:fltVal val="0"/>
                                          </p:val>
                                        </p:tav>
                                        <p:tav tm="100000">
                                          <p:val>
                                            <p:strVal val="#ppt_h"/>
                                          </p:val>
                                        </p:tav>
                                      </p:tavLst>
                                    </p:anim>
                                    <p:anim calcmode="lin" valueType="num">
                                      <p:cBhvr>
                                        <p:cTn id="22" dur="1000" fill="hold"/>
                                        <p:tgtEl>
                                          <p:spTgt spid="21"/>
                                        </p:tgtEl>
                                        <p:attrNameLst>
                                          <p:attrName>style.rotation</p:attrName>
                                        </p:attrNameLst>
                                      </p:cBhvr>
                                      <p:tavLst>
                                        <p:tav tm="0">
                                          <p:val>
                                            <p:fltVal val="90"/>
                                          </p:val>
                                        </p:tav>
                                        <p:tav tm="100000">
                                          <p:val>
                                            <p:fltVal val="0"/>
                                          </p:val>
                                        </p:tav>
                                      </p:tavLst>
                                    </p:anim>
                                    <p:animEffect transition="in" filter="fade">
                                      <p:cBhvr>
                                        <p:cTn id="23" dur="1000"/>
                                        <p:tgtEl>
                                          <p:spTgt spid="21"/>
                                        </p:tgtEl>
                                      </p:cBhvr>
                                    </p:animEffect>
                                  </p:childTnLst>
                                </p:cTn>
                              </p:par>
                              <p:par>
                                <p:cTn id="24" presetID="31"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1000" fill="hold"/>
                                        <p:tgtEl>
                                          <p:spTgt spid="18"/>
                                        </p:tgtEl>
                                        <p:attrNameLst>
                                          <p:attrName>ppt_w</p:attrName>
                                        </p:attrNameLst>
                                      </p:cBhvr>
                                      <p:tavLst>
                                        <p:tav tm="0">
                                          <p:val>
                                            <p:fltVal val="0"/>
                                          </p:val>
                                        </p:tav>
                                        <p:tav tm="100000">
                                          <p:val>
                                            <p:strVal val="#ppt_w"/>
                                          </p:val>
                                        </p:tav>
                                      </p:tavLst>
                                    </p:anim>
                                    <p:anim calcmode="lin" valueType="num">
                                      <p:cBhvr>
                                        <p:cTn id="27" dur="1000" fill="hold"/>
                                        <p:tgtEl>
                                          <p:spTgt spid="18"/>
                                        </p:tgtEl>
                                        <p:attrNameLst>
                                          <p:attrName>ppt_h</p:attrName>
                                        </p:attrNameLst>
                                      </p:cBhvr>
                                      <p:tavLst>
                                        <p:tav tm="0">
                                          <p:val>
                                            <p:fltVal val="0"/>
                                          </p:val>
                                        </p:tav>
                                        <p:tav tm="100000">
                                          <p:val>
                                            <p:strVal val="#ppt_h"/>
                                          </p:val>
                                        </p:tav>
                                      </p:tavLst>
                                    </p:anim>
                                    <p:anim calcmode="lin" valueType="num">
                                      <p:cBhvr>
                                        <p:cTn id="28" dur="1000" fill="hold"/>
                                        <p:tgtEl>
                                          <p:spTgt spid="18"/>
                                        </p:tgtEl>
                                        <p:attrNameLst>
                                          <p:attrName>style.rotation</p:attrName>
                                        </p:attrNameLst>
                                      </p:cBhvr>
                                      <p:tavLst>
                                        <p:tav tm="0">
                                          <p:val>
                                            <p:fltVal val="90"/>
                                          </p:val>
                                        </p:tav>
                                        <p:tav tm="100000">
                                          <p:val>
                                            <p:fltVal val="0"/>
                                          </p:val>
                                        </p:tav>
                                      </p:tavLst>
                                    </p:anim>
                                    <p:animEffect transition="in" filter="fade">
                                      <p:cBhvr>
                                        <p:cTn id="29" dur="1000"/>
                                        <p:tgtEl>
                                          <p:spTgt spid="18"/>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1000" fill="hold"/>
                                        <p:tgtEl>
                                          <p:spTgt spid="15"/>
                                        </p:tgtEl>
                                        <p:attrNameLst>
                                          <p:attrName>ppt_w</p:attrName>
                                        </p:attrNameLst>
                                      </p:cBhvr>
                                      <p:tavLst>
                                        <p:tav tm="0">
                                          <p:val>
                                            <p:fltVal val="0"/>
                                          </p:val>
                                        </p:tav>
                                        <p:tav tm="100000">
                                          <p:val>
                                            <p:strVal val="#ppt_w"/>
                                          </p:val>
                                        </p:tav>
                                      </p:tavLst>
                                    </p:anim>
                                    <p:anim calcmode="lin" valueType="num">
                                      <p:cBhvr>
                                        <p:cTn id="33" dur="1000" fill="hold"/>
                                        <p:tgtEl>
                                          <p:spTgt spid="15"/>
                                        </p:tgtEl>
                                        <p:attrNameLst>
                                          <p:attrName>ppt_h</p:attrName>
                                        </p:attrNameLst>
                                      </p:cBhvr>
                                      <p:tavLst>
                                        <p:tav tm="0">
                                          <p:val>
                                            <p:fltVal val="0"/>
                                          </p:val>
                                        </p:tav>
                                        <p:tav tm="100000">
                                          <p:val>
                                            <p:strVal val="#ppt_h"/>
                                          </p:val>
                                        </p:tav>
                                      </p:tavLst>
                                    </p:anim>
                                    <p:anim calcmode="lin" valueType="num">
                                      <p:cBhvr>
                                        <p:cTn id="34" dur="1000" fill="hold"/>
                                        <p:tgtEl>
                                          <p:spTgt spid="15"/>
                                        </p:tgtEl>
                                        <p:attrNameLst>
                                          <p:attrName>style.rotation</p:attrName>
                                        </p:attrNameLst>
                                      </p:cBhvr>
                                      <p:tavLst>
                                        <p:tav tm="0">
                                          <p:val>
                                            <p:fltVal val="90"/>
                                          </p:val>
                                        </p:tav>
                                        <p:tav tm="100000">
                                          <p:val>
                                            <p:fltVal val="0"/>
                                          </p:val>
                                        </p:tav>
                                      </p:tavLst>
                                    </p:anim>
                                    <p:animEffect transition="in" filter="fade">
                                      <p:cBhvr>
                                        <p:cTn id="35" dur="1000"/>
                                        <p:tgtEl>
                                          <p:spTgt spid="15"/>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1000" fill="hold"/>
                                        <p:tgtEl>
                                          <p:spTgt spid="17"/>
                                        </p:tgtEl>
                                        <p:attrNameLst>
                                          <p:attrName>ppt_w</p:attrName>
                                        </p:attrNameLst>
                                      </p:cBhvr>
                                      <p:tavLst>
                                        <p:tav tm="0">
                                          <p:val>
                                            <p:fltVal val="0"/>
                                          </p:val>
                                        </p:tav>
                                        <p:tav tm="100000">
                                          <p:val>
                                            <p:strVal val="#ppt_w"/>
                                          </p:val>
                                        </p:tav>
                                      </p:tavLst>
                                    </p:anim>
                                    <p:anim calcmode="lin" valueType="num">
                                      <p:cBhvr>
                                        <p:cTn id="39" dur="1000" fill="hold"/>
                                        <p:tgtEl>
                                          <p:spTgt spid="17"/>
                                        </p:tgtEl>
                                        <p:attrNameLst>
                                          <p:attrName>ppt_h</p:attrName>
                                        </p:attrNameLst>
                                      </p:cBhvr>
                                      <p:tavLst>
                                        <p:tav tm="0">
                                          <p:val>
                                            <p:fltVal val="0"/>
                                          </p:val>
                                        </p:tav>
                                        <p:tav tm="100000">
                                          <p:val>
                                            <p:strVal val="#ppt_h"/>
                                          </p:val>
                                        </p:tav>
                                      </p:tavLst>
                                    </p:anim>
                                    <p:anim calcmode="lin" valueType="num">
                                      <p:cBhvr>
                                        <p:cTn id="40" dur="1000" fill="hold"/>
                                        <p:tgtEl>
                                          <p:spTgt spid="17"/>
                                        </p:tgtEl>
                                        <p:attrNameLst>
                                          <p:attrName>style.rotation</p:attrName>
                                        </p:attrNameLst>
                                      </p:cBhvr>
                                      <p:tavLst>
                                        <p:tav tm="0">
                                          <p:val>
                                            <p:fltVal val="90"/>
                                          </p:val>
                                        </p:tav>
                                        <p:tav tm="100000">
                                          <p:val>
                                            <p:fltVal val="0"/>
                                          </p:val>
                                        </p:tav>
                                      </p:tavLst>
                                    </p:anim>
                                    <p:animEffect transition="in" filter="fade">
                                      <p:cBhvr>
                                        <p:cTn id="41" dur="1000"/>
                                        <p:tgtEl>
                                          <p:spTgt spid="17"/>
                                        </p:tgtEl>
                                      </p:cBhvr>
                                    </p:animEffect>
                                  </p:childTnLst>
                                </p:cTn>
                              </p:par>
                              <p:par>
                                <p:cTn id="42" presetID="31"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1000" fill="hold"/>
                                        <p:tgtEl>
                                          <p:spTgt spid="16"/>
                                        </p:tgtEl>
                                        <p:attrNameLst>
                                          <p:attrName>ppt_w</p:attrName>
                                        </p:attrNameLst>
                                      </p:cBhvr>
                                      <p:tavLst>
                                        <p:tav tm="0">
                                          <p:val>
                                            <p:fltVal val="0"/>
                                          </p:val>
                                        </p:tav>
                                        <p:tav tm="100000">
                                          <p:val>
                                            <p:strVal val="#ppt_w"/>
                                          </p:val>
                                        </p:tav>
                                      </p:tavLst>
                                    </p:anim>
                                    <p:anim calcmode="lin" valueType="num">
                                      <p:cBhvr>
                                        <p:cTn id="45" dur="1000" fill="hold"/>
                                        <p:tgtEl>
                                          <p:spTgt spid="16"/>
                                        </p:tgtEl>
                                        <p:attrNameLst>
                                          <p:attrName>ppt_h</p:attrName>
                                        </p:attrNameLst>
                                      </p:cBhvr>
                                      <p:tavLst>
                                        <p:tav tm="0">
                                          <p:val>
                                            <p:fltVal val="0"/>
                                          </p:val>
                                        </p:tav>
                                        <p:tav tm="100000">
                                          <p:val>
                                            <p:strVal val="#ppt_h"/>
                                          </p:val>
                                        </p:tav>
                                      </p:tavLst>
                                    </p:anim>
                                    <p:anim calcmode="lin" valueType="num">
                                      <p:cBhvr>
                                        <p:cTn id="46" dur="1000" fill="hold"/>
                                        <p:tgtEl>
                                          <p:spTgt spid="16"/>
                                        </p:tgtEl>
                                        <p:attrNameLst>
                                          <p:attrName>style.rotation</p:attrName>
                                        </p:attrNameLst>
                                      </p:cBhvr>
                                      <p:tavLst>
                                        <p:tav tm="0">
                                          <p:val>
                                            <p:fltVal val="90"/>
                                          </p:val>
                                        </p:tav>
                                        <p:tav tm="100000">
                                          <p:val>
                                            <p:fltVal val="0"/>
                                          </p:val>
                                        </p:tav>
                                      </p:tavLst>
                                    </p:anim>
                                    <p:animEffect transition="in" filter="fade">
                                      <p:cBhvr>
                                        <p:cTn id="47" dur="10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1000" fill="hold"/>
                                        <p:tgtEl>
                                          <p:spTgt spid="24"/>
                                        </p:tgtEl>
                                        <p:attrNameLst>
                                          <p:attrName>ppt_w</p:attrName>
                                        </p:attrNameLst>
                                      </p:cBhvr>
                                      <p:tavLst>
                                        <p:tav tm="0">
                                          <p:val>
                                            <p:fltVal val="0"/>
                                          </p:val>
                                        </p:tav>
                                        <p:tav tm="100000">
                                          <p:val>
                                            <p:strVal val="#ppt_w"/>
                                          </p:val>
                                        </p:tav>
                                      </p:tavLst>
                                    </p:anim>
                                    <p:anim calcmode="lin" valueType="num">
                                      <p:cBhvr>
                                        <p:cTn id="53" dur="1000" fill="hold"/>
                                        <p:tgtEl>
                                          <p:spTgt spid="24"/>
                                        </p:tgtEl>
                                        <p:attrNameLst>
                                          <p:attrName>ppt_h</p:attrName>
                                        </p:attrNameLst>
                                      </p:cBhvr>
                                      <p:tavLst>
                                        <p:tav tm="0">
                                          <p:val>
                                            <p:fltVal val="0"/>
                                          </p:val>
                                        </p:tav>
                                        <p:tav tm="100000">
                                          <p:val>
                                            <p:strVal val="#ppt_h"/>
                                          </p:val>
                                        </p:tav>
                                      </p:tavLst>
                                    </p:anim>
                                    <p:anim calcmode="lin" valueType="num">
                                      <p:cBhvr>
                                        <p:cTn id="54" dur="1000" fill="hold"/>
                                        <p:tgtEl>
                                          <p:spTgt spid="24"/>
                                        </p:tgtEl>
                                        <p:attrNameLst>
                                          <p:attrName>style.rotation</p:attrName>
                                        </p:attrNameLst>
                                      </p:cBhvr>
                                      <p:tavLst>
                                        <p:tav tm="0">
                                          <p:val>
                                            <p:fltVal val="90"/>
                                          </p:val>
                                        </p:tav>
                                        <p:tav tm="100000">
                                          <p:val>
                                            <p:fltVal val="0"/>
                                          </p:val>
                                        </p:tav>
                                      </p:tavLst>
                                    </p:anim>
                                    <p:animEffect transition="in" filter="fade">
                                      <p:cBhvr>
                                        <p:cTn id="55" dur="1000"/>
                                        <p:tgtEl>
                                          <p:spTgt spid="24"/>
                                        </p:tgtEl>
                                      </p:cBhvr>
                                    </p:animEffect>
                                  </p:childTnLst>
                                </p:cTn>
                              </p:par>
                              <p:par>
                                <p:cTn id="56" presetID="31"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p:cTn id="58" dur="1000" fill="hold"/>
                                        <p:tgtEl>
                                          <p:spTgt spid="13"/>
                                        </p:tgtEl>
                                        <p:attrNameLst>
                                          <p:attrName>ppt_w</p:attrName>
                                        </p:attrNameLst>
                                      </p:cBhvr>
                                      <p:tavLst>
                                        <p:tav tm="0">
                                          <p:val>
                                            <p:fltVal val="0"/>
                                          </p:val>
                                        </p:tav>
                                        <p:tav tm="100000">
                                          <p:val>
                                            <p:strVal val="#ppt_w"/>
                                          </p:val>
                                        </p:tav>
                                      </p:tavLst>
                                    </p:anim>
                                    <p:anim calcmode="lin" valueType="num">
                                      <p:cBhvr>
                                        <p:cTn id="59" dur="1000" fill="hold"/>
                                        <p:tgtEl>
                                          <p:spTgt spid="13"/>
                                        </p:tgtEl>
                                        <p:attrNameLst>
                                          <p:attrName>ppt_h</p:attrName>
                                        </p:attrNameLst>
                                      </p:cBhvr>
                                      <p:tavLst>
                                        <p:tav tm="0">
                                          <p:val>
                                            <p:fltVal val="0"/>
                                          </p:val>
                                        </p:tav>
                                        <p:tav tm="100000">
                                          <p:val>
                                            <p:strVal val="#ppt_h"/>
                                          </p:val>
                                        </p:tav>
                                      </p:tavLst>
                                    </p:anim>
                                    <p:anim calcmode="lin" valueType="num">
                                      <p:cBhvr>
                                        <p:cTn id="60" dur="1000" fill="hold"/>
                                        <p:tgtEl>
                                          <p:spTgt spid="13"/>
                                        </p:tgtEl>
                                        <p:attrNameLst>
                                          <p:attrName>style.rotation</p:attrName>
                                        </p:attrNameLst>
                                      </p:cBhvr>
                                      <p:tavLst>
                                        <p:tav tm="0">
                                          <p:val>
                                            <p:fltVal val="90"/>
                                          </p:val>
                                        </p:tav>
                                        <p:tav tm="100000">
                                          <p:val>
                                            <p:fltVal val="0"/>
                                          </p:val>
                                        </p:tav>
                                      </p:tavLst>
                                    </p:anim>
                                    <p:animEffect transition="in" filter="fade">
                                      <p:cBhvr>
                                        <p:cTn id="61" dur="1000"/>
                                        <p:tgtEl>
                                          <p:spTgt spid="13"/>
                                        </p:tgtEl>
                                      </p:cBhvr>
                                    </p:animEffect>
                                  </p:childTnLst>
                                </p:cTn>
                              </p:par>
                              <p:par>
                                <p:cTn id="62" presetID="31" presetClass="entr" presetSubtype="0" fill="hold" grpId="0" nodeType="withEffect">
                                  <p:stCondLst>
                                    <p:cond delay="0"/>
                                  </p:stCondLst>
                                  <p:childTnLst>
                                    <p:set>
                                      <p:cBhvr>
                                        <p:cTn id="63" dur="1" fill="hold">
                                          <p:stCondLst>
                                            <p:cond delay="0"/>
                                          </p:stCondLst>
                                        </p:cTn>
                                        <p:tgtEl>
                                          <p:spTgt spid="10"/>
                                        </p:tgtEl>
                                        <p:attrNameLst>
                                          <p:attrName>style.visibility</p:attrName>
                                        </p:attrNameLst>
                                      </p:cBhvr>
                                      <p:to>
                                        <p:strVal val="visible"/>
                                      </p:to>
                                    </p:set>
                                    <p:anim calcmode="lin" valueType="num">
                                      <p:cBhvr>
                                        <p:cTn id="64" dur="1000" fill="hold"/>
                                        <p:tgtEl>
                                          <p:spTgt spid="10"/>
                                        </p:tgtEl>
                                        <p:attrNameLst>
                                          <p:attrName>ppt_w</p:attrName>
                                        </p:attrNameLst>
                                      </p:cBhvr>
                                      <p:tavLst>
                                        <p:tav tm="0">
                                          <p:val>
                                            <p:fltVal val="0"/>
                                          </p:val>
                                        </p:tav>
                                        <p:tav tm="100000">
                                          <p:val>
                                            <p:strVal val="#ppt_w"/>
                                          </p:val>
                                        </p:tav>
                                      </p:tavLst>
                                    </p:anim>
                                    <p:anim calcmode="lin" valueType="num">
                                      <p:cBhvr>
                                        <p:cTn id="65" dur="1000" fill="hold"/>
                                        <p:tgtEl>
                                          <p:spTgt spid="10"/>
                                        </p:tgtEl>
                                        <p:attrNameLst>
                                          <p:attrName>ppt_h</p:attrName>
                                        </p:attrNameLst>
                                      </p:cBhvr>
                                      <p:tavLst>
                                        <p:tav tm="0">
                                          <p:val>
                                            <p:fltVal val="0"/>
                                          </p:val>
                                        </p:tav>
                                        <p:tav tm="100000">
                                          <p:val>
                                            <p:strVal val="#ppt_h"/>
                                          </p:val>
                                        </p:tav>
                                      </p:tavLst>
                                    </p:anim>
                                    <p:anim calcmode="lin" valueType="num">
                                      <p:cBhvr>
                                        <p:cTn id="66" dur="1000" fill="hold"/>
                                        <p:tgtEl>
                                          <p:spTgt spid="10"/>
                                        </p:tgtEl>
                                        <p:attrNameLst>
                                          <p:attrName>style.rotation</p:attrName>
                                        </p:attrNameLst>
                                      </p:cBhvr>
                                      <p:tavLst>
                                        <p:tav tm="0">
                                          <p:val>
                                            <p:fltVal val="90"/>
                                          </p:val>
                                        </p:tav>
                                        <p:tav tm="100000">
                                          <p:val>
                                            <p:fltVal val="0"/>
                                          </p:val>
                                        </p:tav>
                                      </p:tavLst>
                                    </p:anim>
                                    <p:animEffect transition="in" filter="fade">
                                      <p:cBhvr>
                                        <p:cTn id="67" dur="1000"/>
                                        <p:tgtEl>
                                          <p:spTgt spid="10"/>
                                        </p:tgtEl>
                                      </p:cBhvr>
                                    </p:animEffect>
                                  </p:childTnLst>
                                </p:cTn>
                              </p:par>
                              <p:par>
                                <p:cTn id="68" presetID="31" presetClass="entr" presetSubtype="0" fill="hold" grpId="0" nodeType="withEffect">
                                  <p:stCondLst>
                                    <p:cond delay="0"/>
                                  </p:stCondLst>
                                  <p:childTnLst>
                                    <p:set>
                                      <p:cBhvr>
                                        <p:cTn id="69" dur="1" fill="hold">
                                          <p:stCondLst>
                                            <p:cond delay="0"/>
                                          </p:stCondLst>
                                        </p:cTn>
                                        <p:tgtEl>
                                          <p:spTgt spid="9"/>
                                        </p:tgtEl>
                                        <p:attrNameLst>
                                          <p:attrName>style.visibility</p:attrName>
                                        </p:attrNameLst>
                                      </p:cBhvr>
                                      <p:to>
                                        <p:strVal val="visible"/>
                                      </p:to>
                                    </p:set>
                                    <p:anim calcmode="lin" valueType="num">
                                      <p:cBhvr>
                                        <p:cTn id="70" dur="1000" fill="hold"/>
                                        <p:tgtEl>
                                          <p:spTgt spid="9"/>
                                        </p:tgtEl>
                                        <p:attrNameLst>
                                          <p:attrName>ppt_w</p:attrName>
                                        </p:attrNameLst>
                                      </p:cBhvr>
                                      <p:tavLst>
                                        <p:tav tm="0">
                                          <p:val>
                                            <p:fltVal val="0"/>
                                          </p:val>
                                        </p:tav>
                                        <p:tav tm="100000">
                                          <p:val>
                                            <p:strVal val="#ppt_w"/>
                                          </p:val>
                                        </p:tav>
                                      </p:tavLst>
                                    </p:anim>
                                    <p:anim calcmode="lin" valueType="num">
                                      <p:cBhvr>
                                        <p:cTn id="71" dur="1000" fill="hold"/>
                                        <p:tgtEl>
                                          <p:spTgt spid="9"/>
                                        </p:tgtEl>
                                        <p:attrNameLst>
                                          <p:attrName>ppt_h</p:attrName>
                                        </p:attrNameLst>
                                      </p:cBhvr>
                                      <p:tavLst>
                                        <p:tav tm="0">
                                          <p:val>
                                            <p:fltVal val="0"/>
                                          </p:val>
                                        </p:tav>
                                        <p:tav tm="100000">
                                          <p:val>
                                            <p:strVal val="#ppt_h"/>
                                          </p:val>
                                        </p:tav>
                                      </p:tavLst>
                                    </p:anim>
                                    <p:anim calcmode="lin" valueType="num">
                                      <p:cBhvr>
                                        <p:cTn id="72" dur="1000" fill="hold"/>
                                        <p:tgtEl>
                                          <p:spTgt spid="9"/>
                                        </p:tgtEl>
                                        <p:attrNameLst>
                                          <p:attrName>style.rotation</p:attrName>
                                        </p:attrNameLst>
                                      </p:cBhvr>
                                      <p:tavLst>
                                        <p:tav tm="0">
                                          <p:val>
                                            <p:fltVal val="90"/>
                                          </p:val>
                                        </p:tav>
                                        <p:tav tm="100000">
                                          <p:val>
                                            <p:fltVal val="0"/>
                                          </p:val>
                                        </p:tav>
                                      </p:tavLst>
                                    </p:anim>
                                    <p:animEffect transition="in" filter="fade">
                                      <p:cBhvr>
                                        <p:cTn id="73" dur="1000"/>
                                        <p:tgtEl>
                                          <p:spTgt spid="9"/>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3"/>
                                        </p:tgtEl>
                                        <p:attrNameLst>
                                          <p:attrName>style.visibility</p:attrName>
                                        </p:attrNameLst>
                                      </p:cBhvr>
                                      <p:to>
                                        <p:strVal val="visible"/>
                                      </p:to>
                                    </p:set>
                                    <p:anim calcmode="lin" valueType="num">
                                      <p:cBhvr additive="base">
                                        <p:cTn id="78" dur="500" fill="hold"/>
                                        <p:tgtEl>
                                          <p:spTgt spid="3"/>
                                        </p:tgtEl>
                                        <p:attrNameLst>
                                          <p:attrName>ppt_x</p:attrName>
                                        </p:attrNameLst>
                                      </p:cBhvr>
                                      <p:tavLst>
                                        <p:tav tm="0">
                                          <p:val>
                                            <p:strVal val="#ppt_x"/>
                                          </p:val>
                                        </p:tav>
                                        <p:tav tm="100000">
                                          <p:val>
                                            <p:strVal val="#ppt_x"/>
                                          </p:val>
                                        </p:tav>
                                      </p:tavLst>
                                    </p:anim>
                                    <p:anim calcmode="lin" valueType="num">
                                      <p:cBhvr additive="base">
                                        <p:cTn id="7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3">
                                            <p:txEl>
                                              <p:pRg st="1" end="1"/>
                                            </p:txEl>
                                          </p:spTgt>
                                        </p:tgtEl>
                                        <p:attrNameLst>
                                          <p:attrName>style.visibility</p:attrName>
                                        </p:attrNameLst>
                                      </p:cBhvr>
                                      <p:to>
                                        <p:strVal val="visible"/>
                                      </p:to>
                                    </p:set>
                                    <p:animEffect transition="in" filter="fade">
                                      <p:cBhvr>
                                        <p:cTn id="84" dur="1000"/>
                                        <p:tgtEl>
                                          <p:spTgt spid="3">
                                            <p:txEl>
                                              <p:pRg st="1" end="1"/>
                                            </p:txEl>
                                          </p:spTgt>
                                        </p:tgtEl>
                                      </p:cBhvr>
                                    </p:animEffect>
                                    <p:anim calcmode="lin" valueType="num">
                                      <p:cBhvr>
                                        <p:cTn id="8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8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3">
                                            <p:txEl>
                                              <p:pRg st="2" end="2"/>
                                            </p:txEl>
                                          </p:spTgt>
                                        </p:tgtEl>
                                        <p:attrNameLst>
                                          <p:attrName>style.visibility</p:attrName>
                                        </p:attrNameLst>
                                      </p:cBhvr>
                                      <p:to>
                                        <p:strVal val="visible"/>
                                      </p:to>
                                    </p:set>
                                    <p:animEffect transition="in" filter="fade">
                                      <p:cBhvr>
                                        <p:cTn id="89" dur="1000"/>
                                        <p:tgtEl>
                                          <p:spTgt spid="3">
                                            <p:txEl>
                                              <p:pRg st="2" end="2"/>
                                            </p:txEl>
                                          </p:spTgt>
                                        </p:tgtEl>
                                      </p:cBhvr>
                                    </p:animEffect>
                                    <p:anim calcmode="lin" valueType="num">
                                      <p:cBhvr>
                                        <p:cTn id="9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3">
                                            <p:txEl>
                                              <p:pRg st="3" end="3"/>
                                            </p:txEl>
                                          </p:spTgt>
                                        </p:tgtEl>
                                        <p:attrNameLst>
                                          <p:attrName>style.visibility</p:attrName>
                                        </p:attrNameLst>
                                      </p:cBhvr>
                                      <p:to>
                                        <p:strVal val="visible"/>
                                      </p:to>
                                    </p:set>
                                    <p:animEffect transition="in" filter="fade">
                                      <p:cBhvr>
                                        <p:cTn id="94" dur="1000"/>
                                        <p:tgtEl>
                                          <p:spTgt spid="3">
                                            <p:txEl>
                                              <p:pRg st="3" end="3"/>
                                            </p:txEl>
                                          </p:spTgt>
                                        </p:tgtEl>
                                      </p:cBhvr>
                                    </p:animEffect>
                                    <p:anim calcmode="lin" valueType="num">
                                      <p:cBhvr>
                                        <p:cTn id="9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3">
                                            <p:txEl>
                                              <p:pRg st="4" end="4"/>
                                            </p:txEl>
                                          </p:spTgt>
                                        </p:tgtEl>
                                        <p:attrNameLst>
                                          <p:attrName>style.visibility</p:attrName>
                                        </p:attrNameLst>
                                      </p:cBhvr>
                                      <p:to>
                                        <p:strVal val="visible"/>
                                      </p:to>
                                    </p:set>
                                    <p:animEffect transition="in" filter="fade">
                                      <p:cBhvr>
                                        <p:cTn id="99" dur="1000"/>
                                        <p:tgtEl>
                                          <p:spTgt spid="3">
                                            <p:txEl>
                                              <p:pRg st="4" end="4"/>
                                            </p:txEl>
                                          </p:spTgt>
                                        </p:tgtEl>
                                      </p:cBhvr>
                                    </p:animEffect>
                                    <p:anim calcmode="lin" valueType="num">
                                      <p:cBhvr>
                                        <p:cTn id="10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0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3">
                                            <p:txEl>
                                              <p:pRg st="5" end="5"/>
                                            </p:txEl>
                                          </p:spTgt>
                                        </p:tgtEl>
                                        <p:attrNameLst>
                                          <p:attrName>style.visibility</p:attrName>
                                        </p:attrNameLst>
                                      </p:cBhvr>
                                      <p:to>
                                        <p:strVal val="visible"/>
                                      </p:to>
                                    </p:set>
                                    <p:animEffect transition="in" filter="fade">
                                      <p:cBhvr>
                                        <p:cTn id="104" dur="1000"/>
                                        <p:tgtEl>
                                          <p:spTgt spid="3">
                                            <p:txEl>
                                              <p:pRg st="5" end="5"/>
                                            </p:txEl>
                                          </p:spTgt>
                                        </p:tgtEl>
                                      </p:cBhvr>
                                    </p:animEffect>
                                    <p:anim calcmode="lin" valueType="num">
                                      <p:cBhvr>
                                        <p:cTn id="10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0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107" presetID="42" presetClass="entr" presetSubtype="0" fill="hold" nodeType="withEffect">
                                  <p:stCondLst>
                                    <p:cond delay="0"/>
                                  </p:stCondLst>
                                  <p:childTnLst>
                                    <p:set>
                                      <p:cBhvr>
                                        <p:cTn id="108" dur="1" fill="hold">
                                          <p:stCondLst>
                                            <p:cond delay="0"/>
                                          </p:stCondLst>
                                        </p:cTn>
                                        <p:tgtEl>
                                          <p:spTgt spid="3">
                                            <p:txEl>
                                              <p:pRg st="6" end="6"/>
                                            </p:txEl>
                                          </p:spTgt>
                                        </p:tgtEl>
                                        <p:attrNameLst>
                                          <p:attrName>style.visibility</p:attrName>
                                        </p:attrNameLst>
                                      </p:cBhvr>
                                      <p:to>
                                        <p:strVal val="visible"/>
                                      </p:to>
                                    </p:set>
                                    <p:animEffect transition="in" filter="fade">
                                      <p:cBhvr>
                                        <p:cTn id="109" dur="1000"/>
                                        <p:tgtEl>
                                          <p:spTgt spid="3">
                                            <p:txEl>
                                              <p:pRg st="6" end="6"/>
                                            </p:txEl>
                                          </p:spTgt>
                                        </p:tgtEl>
                                      </p:cBhvr>
                                    </p:animEffect>
                                    <p:anim calcmode="lin" valueType="num">
                                      <p:cBhvr>
                                        <p:cTn id="11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1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112" presetID="42" presetClass="entr" presetSubtype="0" fill="hold" nodeType="withEffect">
                                  <p:stCondLst>
                                    <p:cond delay="0"/>
                                  </p:stCondLst>
                                  <p:childTnLst>
                                    <p:set>
                                      <p:cBhvr>
                                        <p:cTn id="113" dur="1" fill="hold">
                                          <p:stCondLst>
                                            <p:cond delay="0"/>
                                          </p:stCondLst>
                                        </p:cTn>
                                        <p:tgtEl>
                                          <p:spTgt spid="3">
                                            <p:txEl>
                                              <p:pRg st="7" end="7"/>
                                            </p:txEl>
                                          </p:spTgt>
                                        </p:tgtEl>
                                        <p:attrNameLst>
                                          <p:attrName>style.visibility</p:attrName>
                                        </p:attrNameLst>
                                      </p:cBhvr>
                                      <p:to>
                                        <p:strVal val="visible"/>
                                      </p:to>
                                    </p:set>
                                    <p:animEffect transition="in" filter="fade">
                                      <p:cBhvr>
                                        <p:cTn id="114" dur="1000"/>
                                        <p:tgtEl>
                                          <p:spTgt spid="3">
                                            <p:txEl>
                                              <p:pRg st="7" end="7"/>
                                            </p:txEl>
                                          </p:spTgt>
                                        </p:tgtEl>
                                      </p:cBhvr>
                                    </p:animEffect>
                                    <p:anim calcmode="lin" valueType="num">
                                      <p:cBhvr>
                                        <p:cTn id="11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1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117" presetID="42" presetClass="entr" presetSubtype="0" fill="hold" nodeType="withEffect">
                                  <p:stCondLst>
                                    <p:cond delay="0"/>
                                  </p:stCondLst>
                                  <p:childTnLst>
                                    <p:set>
                                      <p:cBhvr>
                                        <p:cTn id="118" dur="1" fill="hold">
                                          <p:stCondLst>
                                            <p:cond delay="0"/>
                                          </p:stCondLst>
                                        </p:cTn>
                                        <p:tgtEl>
                                          <p:spTgt spid="3">
                                            <p:txEl>
                                              <p:pRg st="8" end="8"/>
                                            </p:txEl>
                                          </p:spTgt>
                                        </p:tgtEl>
                                        <p:attrNameLst>
                                          <p:attrName>style.visibility</p:attrName>
                                        </p:attrNameLst>
                                      </p:cBhvr>
                                      <p:to>
                                        <p:strVal val="visible"/>
                                      </p:to>
                                    </p:set>
                                    <p:animEffect transition="in" filter="fade">
                                      <p:cBhvr>
                                        <p:cTn id="119" dur="1000"/>
                                        <p:tgtEl>
                                          <p:spTgt spid="3">
                                            <p:txEl>
                                              <p:pRg st="8" end="8"/>
                                            </p:txEl>
                                          </p:spTgt>
                                        </p:tgtEl>
                                      </p:cBhvr>
                                    </p:animEffect>
                                    <p:anim calcmode="lin" valueType="num">
                                      <p:cBhvr>
                                        <p:cTn id="12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21" dur="1000" fill="hold"/>
                                        <p:tgtEl>
                                          <p:spTgt spid="3">
                                            <p:txEl>
                                              <p:pRg st="8" end="8"/>
                                            </p:txEl>
                                          </p:spTgt>
                                        </p:tgtEl>
                                        <p:attrNameLst>
                                          <p:attrName>ppt_y</p:attrName>
                                        </p:attrNameLst>
                                      </p:cBhvr>
                                      <p:tavLst>
                                        <p:tav tm="0">
                                          <p:val>
                                            <p:strVal val="#ppt_y+.1"/>
                                          </p:val>
                                        </p:tav>
                                        <p:tav tm="100000">
                                          <p:val>
                                            <p:strVal val="#ppt_y"/>
                                          </p:val>
                                        </p:tav>
                                      </p:tavLst>
                                    </p:anim>
                                  </p:childTnLst>
                                </p:cTn>
                              </p:par>
                              <p:par>
                                <p:cTn id="122" presetID="42" presetClass="entr" presetSubtype="0" fill="hold" nodeType="withEffect">
                                  <p:stCondLst>
                                    <p:cond delay="0"/>
                                  </p:stCondLst>
                                  <p:childTnLst>
                                    <p:set>
                                      <p:cBhvr>
                                        <p:cTn id="123" dur="1" fill="hold">
                                          <p:stCondLst>
                                            <p:cond delay="0"/>
                                          </p:stCondLst>
                                        </p:cTn>
                                        <p:tgtEl>
                                          <p:spTgt spid="3">
                                            <p:txEl>
                                              <p:pRg st="9" end="9"/>
                                            </p:txEl>
                                          </p:spTgt>
                                        </p:tgtEl>
                                        <p:attrNameLst>
                                          <p:attrName>style.visibility</p:attrName>
                                        </p:attrNameLst>
                                      </p:cBhvr>
                                      <p:to>
                                        <p:strVal val="visible"/>
                                      </p:to>
                                    </p:set>
                                    <p:animEffect transition="in" filter="fade">
                                      <p:cBhvr>
                                        <p:cTn id="124" dur="1000"/>
                                        <p:tgtEl>
                                          <p:spTgt spid="3">
                                            <p:txEl>
                                              <p:pRg st="9" end="9"/>
                                            </p:txEl>
                                          </p:spTgt>
                                        </p:tgtEl>
                                      </p:cBhvr>
                                    </p:animEffect>
                                    <p:anim calcmode="lin" valueType="num">
                                      <p:cBhvr>
                                        <p:cTn id="12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126" dur="1000" fill="hold"/>
                                        <p:tgtEl>
                                          <p:spTgt spid="3">
                                            <p:txEl>
                                              <p:pRg st="9" end="9"/>
                                            </p:txEl>
                                          </p:spTgt>
                                        </p:tgtEl>
                                        <p:attrNameLst>
                                          <p:attrName>ppt_y</p:attrName>
                                        </p:attrNameLst>
                                      </p:cBhvr>
                                      <p:tavLst>
                                        <p:tav tm="0">
                                          <p:val>
                                            <p:strVal val="#ppt_y+.1"/>
                                          </p:val>
                                        </p:tav>
                                        <p:tav tm="100000">
                                          <p:val>
                                            <p:strVal val="#ppt_y"/>
                                          </p:val>
                                        </p:tav>
                                      </p:tavLst>
                                    </p:anim>
                                  </p:childTnLst>
                                </p:cTn>
                              </p:par>
                              <p:par>
                                <p:cTn id="127" presetID="42" presetClass="entr" presetSubtype="0" fill="hold" nodeType="withEffect">
                                  <p:stCondLst>
                                    <p:cond delay="0"/>
                                  </p:stCondLst>
                                  <p:childTnLst>
                                    <p:set>
                                      <p:cBhvr>
                                        <p:cTn id="128" dur="1" fill="hold">
                                          <p:stCondLst>
                                            <p:cond delay="0"/>
                                          </p:stCondLst>
                                        </p:cTn>
                                        <p:tgtEl>
                                          <p:spTgt spid="3">
                                            <p:txEl>
                                              <p:pRg st="10" end="10"/>
                                            </p:txEl>
                                          </p:spTgt>
                                        </p:tgtEl>
                                        <p:attrNameLst>
                                          <p:attrName>style.visibility</p:attrName>
                                        </p:attrNameLst>
                                      </p:cBhvr>
                                      <p:to>
                                        <p:strVal val="visible"/>
                                      </p:to>
                                    </p:set>
                                    <p:animEffect transition="in" filter="fade">
                                      <p:cBhvr>
                                        <p:cTn id="129" dur="1000"/>
                                        <p:tgtEl>
                                          <p:spTgt spid="3">
                                            <p:txEl>
                                              <p:pRg st="10" end="10"/>
                                            </p:txEl>
                                          </p:spTgt>
                                        </p:tgtEl>
                                      </p:cBhvr>
                                    </p:animEffect>
                                    <p:anim calcmode="lin" valueType="num">
                                      <p:cBhvr>
                                        <p:cTn id="130"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131"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132" presetID="42" presetClass="entr" presetSubtype="0" fill="hold" nodeType="withEffect">
                                  <p:stCondLst>
                                    <p:cond delay="0"/>
                                  </p:stCondLst>
                                  <p:childTnLst>
                                    <p:set>
                                      <p:cBhvr>
                                        <p:cTn id="133" dur="1" fill="hold">
                                          <p:stCondLst>
                                            <p:cond delay="0"/>
                                          </p:stCondLst>
                                        </p:cTn>
                                        <p:tgtEl>
                                          <p:spTgt spid="3">
                                            <p:txEl>
                                              <p:pRg st="11" end="11"/>
                                            </p:txEl>
                                          </p:spTgt>
                                        </p:tgtEl>
                                        <p:attrNameLst>
                                          <p:attrName>style.visibility</p:attrName>
                                        </p:attrNameLst>
                                      </p:cBhvr>
                                      <p:to>
                                        <p:strVal val="visible"/>
                                      </p:to>
                                    </p:set>
                                    <p:animEffect transition="in" filter="fade">
                                      <p:cBhvr>
                                        <p:cTn id="134" dur="1000"/>
                                        <p:tgtEl>
                                          <p:spTgt spid="3">
                                            <p:txEl>
                                              <p:pRg st="11" end="11"/>
                                            </p:txEl>
                                          </p:spTgt>
                                        </p:tgtEl>
                                      </p:cBhvr>
                                    </p:animEffect>
                                    <p:anim calcmode="lin" valueType="num">
                                      <p:cBhvr>
                                        <p:cTn id="135"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136"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137" presetID="42" presetClass="entr" presetSubtype="0" fill="hold" nodeType="withEffect">
                                  <p:stCondLst>
                                    <p:cond delay="0"/>
                                  </p:stCondLst>
                                  <p:childTnLst>
                                    <p:set>
                                      <p:cBhvr>
                                        <p:cTn id="138" dur="1" fill="hold">
                                          <p:stCondLst>
                                            <p:cond delay="0"/>
                                          </p:stCondLst>
                                        </p:cTn>
                                        <p:tgtEl>
                                          <p:spTgt spid="3">
                                            <p:txEl>
                                              <p:pRg st="12" end="12"/>
                                            </p:txEl>
                                          </p:spTgt>
                                        </p:tgtEl>
                                        <p:attrNameLst>
                                          <p:attrName>style.visibility</p:attrName>
                                        </p:attrNameLst>
                                      </p:cBhvr>
                                      <p:to>
                                        <p:strVal val="visible"/>
                                      </p:to>
                                    </p:set>
                                    <p:animEffect transition="in" filter="fade">
                                      <p:cBhvr>
                                        <p:cTn id="139" dur="1000"/>
                                        <p:tgtEl>
                                          <p:spTgt spid="3">
                                            <p:txEl>
                                              <p:pRg st="12" end="12"/>
                                            </p:txEl>
                                          </p:spTgt>
                                        </p:tgtEl>
                                      </p:cBhvr>
                                    </p:animEffect>
                                    <p:anim calcmode="lin" valueType="num">
                                      <p:cBhvr>
                                        <p:cTn id="140"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141"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142" presetID="42" presetClass="entr" presetSubtype="0" fill="hold" nodeType="withEffect">
                                  <p:stCondLst>
                                    <p:cond delay="0"/>
                                  </p:stCondLst>
                                  <p:childTnLst>
                                    <p:set>
                                      <p:cBhvr>
                                        <p:cTn id="143" dur="1" fill="hold">
                                          <p:stCondLst>
                                            <p:cond delay="0"/>
                                          </p:stCondLst>
                                        </p:cTn>
                                        <p:tgtEl>
                                          <p:spTgt spid="3">
                                            <p:txEl>
                                              <p:pRg st="13" end="13"/>
                                            </p:txEl>
                                          </p:spTgt>
                                        </p:tgtEl>
                                        <p:attrNameLst>
                                          <p:attrName>style.visibility</p:attrName>
                                        </p:attrNameLst>
                                      </p:cBhvr>
                                      <p:to>
                                        <p:strVal val="visible"/>
                                      </p:to>
                                    </p:set>
                                    <p:animEffect transition="in" filter="fade">
                                      <p:cBhvr>
                                        <p:cTn id="144" dur="1000"/>
                                        <p:tgtEl>
                                          <p:spTgt spid="3">
                                            <p:txEl>
                                              <p:pRg st="13" end="13"/>
                                            </p:txEl>
                                          </p:spTgt>
                                        </p:tgtEl>
                                      </p:cBhvr>
                                    </p:animEffect>
                                    <p:anim calcmode="lin" valueType="num">
                                      <p:cBhvr>
                                        <p:cTn id="145"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146"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P spid="10" grpId="0"/>
      <p:bldP spid="13" grpId="0"/>
      <p:bldP spid="15" grpId="0"/>
      <p:bldP spid="16" grpId="0"/>
      <p:bldP spid="17" grpId="0"/>
      <p:bldP spid="18" grpId="0"/>
      <p:bldP spid="19" grpId="0"/>
      <p:bldP spid="21" grpId="0"/>
      <p:bldP spid="3"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6C8B7D-573D-4CB4-A1BB-D0857F73FAFA}"/>
              </a:ext>
            </a:extLst>
          </p:cNvPr>
          <p:cNvPicPr>
            <a:picLocks noChangeAspect="1"/>
          </p:cNvPicPr>
          <p:nvPr/>
        </p:nvPicPr>
        <p:blipFill>
          <a:blip r:embed="rId3">
            <a:duotone>
              <a:prstClr val="black"/>
              <a:srgbClr val="00C6BB">
                <a:tint val="45000"/>
                <a:satMod val="400000"/>
              </a:srgbClr>
            </a:duotone>
            <a:extLst>
              <a:ext uri="{BEBA8EAE-BF5A-486C-A8C5-ECC9F3942E4B}">
                <a14:imgProps xmlns:a14="http://schemas.microsoft.com/office/drawing/2010/main">
                  <a14:imgLayer r:embed="rId4">
                    <a14:imgEffect>
                      <a14:backgroundRemoval t="381" b="99239" l="1064" r="97979">
                        <a14:foregroundMark x1="18830" y1="40228" x2="12660" y2="44289"/>
                        <a14:foregroundMark x1="12660" y1="44289" x2="10851" y2="36929"/>
                        <a14:foregroundMark x1="10851" y1="36929" x2="17979" y2="37056"/>
                        <a14:foregroundMark x1="17979" y1="37056" x2="19574" y2="46574"/>
                        <a14:foregroundMark x1="19574" y1="46574" x2="13085" y2="50381"/>
                        <a14:foregroundMark x1="13085" y1="50381" x2="6170" y2="43909"/>
                        <a14:foregroundMark x1="6170" y1="43909" x2="9681" y2="36168"/>
                        <a14:foregroundMark x1="9681" y1="36168" x2="16064" y2="34772"/>
                        <a14:foregroundMark x1="16064" y1="34772" x2="20000" y2="42513"/>
                        <a14:foregroundMark x1="20000" y1="42513" x2="17021" y2="50254"/>
                        <a14:foregroundMark x1="17021" y1="50254" x2="10638" y2="51523"/>
                        <a14:foregroundMark x1="10638" y1="51523" x2="10638" y2="51523"/>
                        <a14:foregroundMark x1="25851" y1="42005" x2="21702" y2="34010"/>
                        <a14:foregroundMark x1="21702" y1="34010" x2="15532" y2="30964"/>
                        <a14:foregroundMark x1="15532" y1="30964" x2="9574" y2="31472"/>
                        <a14:foregroundMark x1="9574" y1="31472" x2="3830" y2="35025"/>
                        <a14:foregroundMark x1="3830" y1="35025" x2="851" y2="41624"/>
                        <a14:foregroundMark x1="851" y1="41624" x2="1383" y2="48858"/>
                        <a14:foregroundMark x1="1383" y1="48858" x2="6702" y2="54061"/>
                        <a14:foregroundMark x1="6702" y1="54061" x2="12553" y2="55330"/>
                        <a14:foregroundMark x1="12553" y1="55330" x2="19149" y2="55076"/>
                        <a14:foregroundMark x1="19149" y1="55076" x2="22447" y2="49239"/>
                        <a14:foregroundMark x1="22447" y1="49239" x2="28936" y2="46066"/>
                        <a14:foregroundMark x1="28936" y1="46066" x2="28830" y2="38706"/>
                        <a14:foregroundMark x1="28830" y1="38706" x2="23511" y2="33249"/>
                        <a14:foregroundMark x1="23511" y1="33249" x2="10426" y2="31218"/>
                        <a14:foregroundMark x1="10426" y1="31218" x2="2553" y2="34518"/>
                        <a14:foregroundMark x1="2553" y1="34518" x2="4362" y2="43782"/>
                        <a14:foregroundMark x1="4362" y1="43782" x2="13723" y2="49619"/>
                        <a14:foregroundMark x1="13723" y1="49619" x2="19574" y2="43909"/>
                        <a14:foregroundMark x1="19574" y1="43909" x2="12021" y2="37817"/>
                        <a14:foregroundMark x1="12021" y1="37817" x2="6702" y2="42766"/>
                        <a14:foregroundMark x1="6702" y1="42766" x2="9681" y2="48858"/>
                        <a14:foregroundMark x1="9681" y1="48858" x2="17872" y2="51523"/>
                        <a14:foregroundMark x1="17872" y1="51523" x2="19362" y2="43782"/>
                        <a14:foregroundMark x1="19362" y1="43782" x2="13404" y2="42893"/>
                        <a14:foregroundMark x1="13404" y1="42893" x2="12340" y2="43528"/>
                        <a14:foregroundMark x1="3723" y1="37056" x2="3298" y2="49365"/>
                        <a14:foregroundMark x1="26170" y1="79822" x2="19574" y2="81218"/>
                        <a14:foregroundMark x1="19574" y1="81218" x2="12021" y2="78426"/>
                        <a14:foregroundMark x1="12021" y1="78426" x2="10851" y2="68909"/>
                        <a14:foregroundMark x1="10851" y1="68909" x2="17553" y2="64848"/>
                        <a14:foregroundMark x1="17553" y1="64848" x2="23298" y2="70305"/>
                        <a14:foregroundMark x1="23298" y1="70305" x2="30213" y2="66624"/>
                        <a14:foregroundMark x1="30213" y1="66624" x2="25000" y2="63198"/>
                        <a14:foregroundMark x1="25000" y1="63198" x2="22234" y2="71827"/>
                        <a14:foregroundMark x1="22234" y1="71827" x2="18298" y2="77157"/>
                        <a14:foregroundMark x1="18298" y1="77157" x2="11383" y2="76396"/>
                        <a14:foregroundMark x1="11383" y1="76396" x2="6596" y2="71320"/>
                        <a14:foregroundMark x1="6596" y1="71320" x2="6596" y2="78807"/>
                        <a14:foregroundMark x1="6596" y1="78807" x2="10532" y2="85406"/>
                        <a14:foregroundMark x1="15937" y1="86123" x2="16277" y2="86168"/>
                        <a14:foregroundMark x1="10532" y1="85406" x2="15934" y2="86122"/>
                        <a14:foregroundMark x1="16277" y1="86168" x2="28830" y2="80711"/>
                        <a14:foregroundMark x1="28830" y1="80711" x2="32447" y2="66117"/>
                        <a14:foregroundMark x1="32447" y1="66117" x2="28511" y2="60787"/>
                        <a14:foregroundMark x1="28511" y1="60787" x2="3830" y2="70431"/>
                        <a14:foregroundMark x1="3830" y1="70431" x2="7766" y2="85279"/>
                        <a14:foregroundMark x1="18100" y1="88801" x2="20426" y2="89594"/>
                        <a14:foregroundMark x1="7766" y1="85279" x2="13863" y2="87357"/>
                        <a14:foregroundMark x1="20426" y1="89594" x2="30426" y2="81853"/>
                        <a14:foregroundMark x1="30426" y1="81853" x2="31489" y2="78046"/>
                        <a14:foregroundMark x1="49255" y1="86802" x2="42021" y2="79695"/>
                        <a14:foregroundMark x1="42021" y1="79695" x2="41809" y2="71701"/>
                        <a14:foregroundMark x1="41809" y1="71701" x2="46064" y2="66751"/>
                        <a14:foregroundMark x1="46064" y1="66751" x2="54043" y2="68274"/>
                        <a14:foregroundMark x1="54043" y1="68274" x2="58936" y2="76777"/>
                        <a14:foregroundMark x1="58936" y1="76777" x2="56809" y2="84391"/>
                        <a14:foregroundMark x1="56809" y1="84391" x2="50957" y2="86421"/>
                        <a14:foregroundMark x1="50957" y1="86421" x2="51915" y2="78046"/>
                        <a14:foregroundMark x1="51915" y1="78046" x2="59149" y2="75127"/>
                        <a14:foregroundMark x1="59149" y1="75127" x2="65000" y2="75888"/>
                        <a14:foregroundMark x1="65000" y1="75888" x2="62766" y2="68401"/>
                        <a14:foregroundMark x1="62766" y1="68401" x2="55745" y2="67766"/>
                        <a14:foregroundMark x1="55745" y1="67766" x2="47340" y2="81980"/>
                        <a14:foregroundMark x1="47340" y1="81980" x2="42766" y2="77665"/>
                        <a14:foregroundMark x1="42766" y1="77665" x2="41383" y2="69289"/>
                        <a14:foregroundMark x1="41383" y1="69289" x2="38511" y2="76904"/>
                        <a14:foregroundMark x1="38511" y1="76904" x2="39894" y2="83756"/>
                        <a14:foregroundMark x1="44061" y1="90542" x2="45426" y2="92766"/>
                        <a14:foregroundMark x1="39894" y1="83756" x2="44048" y2="90522"/>
                        <a14:foregroundMark x1="68191" y1="87183" x2="53830" y2="89594"/>
                        <a14:foregroundMark x1="53830" y1="89594" x2="47766" y2="86929"/>
                        <a14:foregroundMark x1="47766" y1="86929" x2="43936" y2="80711"/>
                        <a14:foregroundMark x1="43936" y1="80711" x2="42766" y2="66244"/>
                        <a14:foregroundMark x1="42766" y1="66244" x2="49574" y2="64340"/>
                        <a14:foregroundMark x1="49574" y1="64340" x2="64255" y2="66878"/>
                        <a14:foregroundMark x1="67872" y1="67259" x2="71702" y2="75761"/>
                        <a14:foregroundMark x1="71702" y1="75761" x2="71702" y2="83376"/>
                        <a14:foregroundMark x1="71702" y1="83376" x2="68511" y2="90102"/>
                        <a14:foregroundMark x1="67385" y1="90221" x2="66433" y2="90321"/>
                        <a14:foregroundMark x1="68723" y1="82741" x2="64574" y2="74365"/>
                        <a14:foregroundMark x1="64574" y1="74365" x2="45319" y2="69797"/>
                        <a14:foregroundMark x1="45319" y1="69797" x2="38191" y2="65609"/>
                        <a14:foregroundMark x1="42340" y1="79061" x2="40106" y2="86675"/>
                        <a14:foregroundMark x1="40106" y1="86675" x2="37684" y2="74155"/>
                        <a14:foregroundMark x1="37820" y1="68268" x2="38404" y2="64721"/>
                        <a14:foregroundMark x1="37518" y1="70100" x2="37813" y2="68312"/>
                        <a14:foregroundMark x1="7021" y1="68909" x2="2340" y2="73477"/>
                        <a14:foregroundMark x1="2340" y1="73477" x2="2340" y2="73604"/>
                        <a14:foregroundMark x1="47021" y1="74365" x2="61277" y2="79569"/>
                        <a14:foregroundMark x1="49275" y1="90736" x2="50165" y2="90736"/>
                        <a14:foregroundMark x1="46170" y1="90736" x2="49275" y2="90736"/>
                        <a14:foregroundMark x1="40064" y1="91531" x2="39574" y2="91244"/>
                        <a14:foregroundMark x1="42177" y1="92767" x2="42303" y2="92841"/>
                        <a14:foregroundMark x1="45426" y1="94670" x2="43133" y2="93327"/>
                        <a14:foregroundMark x1="39574" y1="91244" x2="37021" y2="84645"/>
                        <a14:foregroundMark x1="37021" y1="84645" x2="36915" y2="77284"/>
                        <a14:foregroundMark x1="36915" y1="77284" x2="37660" y2="76015"/>
                        <a14:foregroundMark x1="62872" y1="78426" x2="56915" y2="87056"/>
                        <a14:foregroundMark x1="56915" y1="87056" x2="65000" y2="83629"/>
                        <a14:foregroundMark x1="65000" y1="83629" x2="65213" y2="75635"/>
                        <a14:foregroundMark x1="65213" y1="75635" x2="67660" y2="67766"/>
                        <a14:foregroundMark x1="67660" y1="67766" x2="62021" y2="64086"/>
                        <a14:foregroundMark x1="62021" y1="64086" x2="41809" y2="63706"/>
                        <a14:foregroundMark x1="41809" y1="63706" x2="48085" y2="62310"/>
                        <a14:foregroundMark x1="48085" y1="62310" x2="67021" y2="66117"/>
                        <a14:foregroundMark x1="67021" y1="66117" x2="70426" y2="72589"/>
                        <a14:foregroundMark x1="70426" y1="72589" x2="65532" y2="68401"/>
                        <a14:foregroundMark x1="65532" y1="68401" x2="70851" y2="64467"/>
                        <a14:foregroundMark x1="70851" y1="64467" x2="74894" y2="58503"/>
                        <a14:foregroundMark x1="74894" y1="58503" x2="66383" y2="77284"/>
                        <a14:foregroundMark x1="66383" y1="77284" x2="70994" y2="89856"/>
                        <a14:foregroundMark x1="47570" y1="94199" x2="45638" y2="94416"/>
                        <a14:foregroundMark x1="41772" y1="91812" x2="39043" y2="89975"/>
                        <a14:foregroundMark x1="42146" y1="92064" x2="42012" y2="91974"/>
                        <a14:foregroundMark x1="45638" y1="94416" x2="43293" y2="92837"/>
                        <a14:foregroundMark x1="39043" y1="89975" x2="37340" y2="82234"/>
                        <a14:foregroundMark x1="37887" y1="70121" x2="38085" y2="65736"/>
                        <a14:foregroundMark x1="37340" y1="82234" x2="37705" y2="74139"/>
                        <a14:foregroundMark x1="38085" y1="65736" x2="40000" y2="66497"/>
                        <a14:foregroundMark x1="70426" y1="65863" x2="63830" y2="63325"/>
                        <a14:foregroundMark x1="63830" y1="63325" x2="39255" y2="61929"/>
                        <a14:foregroundMark x1="70106" y1="65228" x2="48404" y2="64086"/>
                        <a14:foregroundMark x1="48404" y1="64086" x2="42872" y2="60914"/>
                        <a14:foregroundMark x1="42872" y1="60914" x2="38723" y2="60914"/>
                        <a14:foregroundMark x1="45000" y1="62310" x2="50957" y2="61675"/>
                        <a14:foregroundMark x1="50957" y1="61675" x2="68617" y2="63706"/>
                        <a14:foregroundMark x1="49255" y1="63706" x2="46596" y2="61929"/>
                        <a14:foregroundMark x1="49681" y1="61675" x2="45000" y2="61041"/>
                        <a14:foregroundMark x1="39255" y1="83376" x2="37340" y2="90102"/>
                        <a14:foregroundMark x1="37340" y1="90102" x2="37021" y2="90355"/>
                        <a14:foregroundMark x1="43642" y1="91768" x2="44255" y2="91878"/>
                        <a14:foregroundMark x1="42906" y1="91637" x2="43421" y2="91729"/>
                        <a14:foregroundMark x1="37872" y1="90736" x2="40250" y2="91161"/>
                        <a14:foregroundMark x1="44255" y1="91878" x2="44574" y2="94543"/>
                        <a14:foregroundMark x1="37234" y1="87817" x2="37021" y2="86929"/>
                        <a14:foregroundMark x1="44894" y1="99746" x2="44574" y2="99365"/>
                        <a14:foregroundMark x1="95106" y1="56472" x2="92766" y2="50000"/>
                        <a14:foregroundMark x1="92766" y1="50000" x2="95851" y2="65228"/>
                        <a14:foregroundMark x1="95851" y1="65228" x2="90957" y2="41878"/>
                        <a14:foregroundMark x1="90957" y1="41878" x2="93085" y2="54822"/>
                        <a14:foregroundMark x1="93085" y1="54822" x2="90745" y2="61929"/>
                        <a14:foregroundMark x1="90745" y1="61929" x2="88723" y2="52665"/>
                        <a14:foregroundMark x1="88723" y1="52665" x2="92021" y2="45051"/>
                        <a14:foregroundMark x1="92021" y1="45051" x2="97979" y2="50381"/>
                        <a14:foregroundMark x1="97979" y1="50381" x2="98191" y2="59010"/>
                        <a14:foregroundMark x1="98191" y1="59010" x2="96809" y2="62944"/>
                        <a14:foregroundMark x1="83085" y1="21447" x2="75000" y2="18528"/>
                        <a14:foregroundMark x1="75000" y1="18528" x2="71915" y2="25000"/>
                        <a14:foregroundMark x1="71915" y1="25000" x2="79574" y2="26650"/>
                        <a14:foregroundMark x1="79574" y1="26650" x2="85426" y2="21701"/>
                        <a14:foregroundMark x1="85426" y1="21701" x2="85745" y2="14721"/>
                        <a14:foregroundMark x1="85745" y1="14721" x2="78298" y2="7234"/>
                        <a14:foregroundMark x1="78298" y1="7234" x2="70319" y2="8503"/>
                        <a14:foregroundMark x1="70319" y1="8503" x2="66596" y2="15736"/>
                        <a14:foregroundMark x1="66596" y1="15736" x2="76809" y2="22716"/>
                        <a14:foregroundMark x1="76809" y1="22716" x2="83191" y2="22843"/>
                        <a14:foregroundMark x1="83191" y1="22843" x2="89043" y2="21827"/>
                        <a14:foregroundMark x1="89043" y1="21827" x2="90745" y2="13325"/>
                        <a14:foregroundMark x1="90745" y1="13325" x2="84787" y2="10787"/>
                        <a14:foregroundMark x1="84787" y1="10787" x2="78404" y2="11421"/>
                        <a14:foregroundMark x1="78404" y1="11421" x2="72979" y2="15355"/>
                        <a14:foregroundMark x1="72979" y1="15355" x2="71277" y2="22462"/>
                        <a14:foregroundMark x1="71277" y1="22462" x2="76915" y2="24873"/>
                        <a14:foregroundMark x1="76915" y1="24873" x2="83936" y2="24873"/>
                        <a14:foregroundMark x1="83936" y1="24873" x2="87447" y2="17259"/>
                        <a14:foregroundMark x1="87447" y1="17259" x2="82660" y2="12183"/>
                        <a14:foregroundMark x1="82660" y1="12183" x2="76383" y2="13071"/>
                        <a14:foregroundMark x1="76383" y1="13071" x2="75000" y2="20558"/>
                        <a14:foregroundMark x1="75000" y1="20558" x2="75426" y2="20939"/>
                        <a14:foregroundMark x1="92128" y1="23096" x2="95745" y2="17259"/>
                        <a14:foregroundMark x1="95745" y1="17259" x2="93723" y2="9518"/>
                        <a14:foregroundMark x1="93723" y1="9518" x2="88511" y2="5711"/>
                        <a14:foregroundMark x1="88511" y1="5711" x2="81383" y2="5711"/>
                        <a14:foregroundMark x1="36064" y1="17893" x2="28511" y2="17893"/>
                        <a14:foregroundMark x1="28511" y1="17893" x2="24468" y2="11168"/>
                        <a14:foregroundMark x1="24468" y1="11168" x2="30957" y2="3299"/>
                        <a14:foregroundMark x1="30957" y1="3299" x2="37553" y2="2792"/>
                        <a14:foregroundMark x1="37553" y1="2792" x2="44574" y2="9264"/>
                        <a14:foregroundMark x1="44574" y1="9264" x2="43723" y2="16751"/>
                        <a14:foregroundMark x1="43723" y1="16751" x2="34255" y2="23477"/>
                        <a14:foregroundMark x1="34255" y1="23477" x2="26809" y2="24239"/>
                        <a14:foregroundMark x1="26809" y1="24239" x2="21489" y2="20178"/>
                        <a14:foregroundMark x1="21489" y1="20178" x2="18511" y2="13832"/>
                        <a14:foregroundMark x1="18511" y1="13832" x2="21277" y2="7487"/>
                        <a14:foregroundMark x1="21277" y1="7487" x2="28085" y2="2411"/>
                        <a14:foregroundMark x1="28085" y1="2411" x2="35000" y2="1015"/>
                        <a14:foregroundMark x1="35000" y1="1015" x2="41064" y2="2030"/>
                        <a14:foregroundMark x1="41064" y1="2030" x2="46383" y2="6091"/>
                        <a14:foregroundMark x1="46383" y1="6091" x2="47979" y2="13325"/>
                        <a14:foregroundMark x1="47979" y1="13325" x2="44362" y2="19670"/>
                        <a14:foregroundMark x1="44362" y1="19670" x2="32660" y2="25254"/>
                        <a14:foregroundMark x1="32660" y1="25254" x2="26170" y2="26015"/>
                        <a14:foregroundMark x1="26170" y1="26015" x2="16809" y2="15609"/>
                        <a14:foregroundMark x1="16809" y1="15609" x2="23191" y2="3173"/>
                        <a14:foregroundMark x1="23191" y1="3173" x2="26489" y2="381"/>
                        <a14:foregroundMark x1="24362" y1="44924" x2="18191" y2="39975"/>
                        <a14:foregroundMark x1="18191" y1="39975" x2="16702" y2="39340"/>
                        <a14:foregroundMark x1="78404" y1="76269" x2="80426" y2="77157"/>
                        <a14:foregroundMark x1="43006" y1="94924" x2="43191" y2="94924"/>
                        <a14:foregroundMark x1="43511" y1="94924" x2="43023" y2="94924"/>
                        <a14:foregroundMark x1="36809" y1="84898" x2="37447" y2="90482"/>
                        <a14:foregroundMark x1="36915" y1="86929" x2="37128" y2="85914"/>
                        <a14:foregroundMark x1="43852" y1="95539" x2="43936" y2="95305"/>
                        <a14:foregroundMark x1="44255" y1="94416" x2="43821" y2="95624"/>
                        <a14:foregroundMark x1="44468" y1="96447" x2="44396" y2="97824"/>
                        <a14:foregroundMark x1="50613" y1="91717" x2="48830" y2="91497"/>
                        <a14:foregroundMark x1="69894" y1="92132" x2="49574" y2="91751"/>
                        <a14:foregroundMark x1="70319" y1="91751" x2="70106" y2="92132"/>
                        <a14:foregroundMark x1="70745" y1="67640" x2="70532" y2="65228"/>
                        <a14:foregroundMark x1="4468" y1="79188" x2="1277" y2="72716"/>
                        <a14:foregroundMark x1="1277" y1="72716" x2="3617" y2="66117"/>
                        <a14:foregroundMark x1="3617" y1="66117" x2="9255" y2="64467"/>
                        <a14:foregroundMark x1="11408" y1="61766" x2="13404" y2="59264"/>
                        <a14:foregroundMark x1="9255" y1="64467" x2="9452" y2="64220"/>
                        <a14:foregroundMark x1="13404" y1="59264" x2="19255" y2="61548"/>
                        <a14:foregroundMark x1="19255" y1="61548" x2="19748" y2="62091"/>
                        <a14:foregroundMark x1="21357" y1="62917" x2="30319" y2="58883"/>
                        <a14:foregroundMark x1="19043" y1="63959" x2="21325" y2="62932"/>
                        <a14:foregroundMark x1="30319" y1="58883" x2="35745" y2="62056"/>
                        <a14:foregroundMark x1="36983" y1="76095" x2="37021" y2="76523"/>
                        <a14:foregroundMark x1="35927" y1="64121" x2="36405" y2="69537"/>
                        <a14:foregroundMark x1="35745" y1="62056" x2="35891" y2="63713"/>
                        <a14:foregroundMark x1="32929" y1="79313" x2="31809" y2="80076"/>
                        <a14:foregroundMark x1="37021" y1="76523" x2="33090" y2="79203"/>
                        <a14:foregroundMark x1="31809" y1="80076" x2="28373" y2="85282"/>
                        <a14:foregroundMark x1="27652" y1="86109" x2="22128" y2="87817"/>
                        <a14:foregroundMark x1="22128" y1="87817" x2="25745" y2="93274"/>
                        <a14:foregroundMark x1="25745" y1="93274" x2="17747" y2="89477"/>
                        <a14:foregroundMark x1="12439" y1="88329" x2="9179" y2="88688"/>
                        <a14:foregroundMark x1="7872" y1="88832" x2="2128" y2="76396"/>
                        <a14:foregroundMark x1="2128" y1="76396" x2="2021" y2="68274"/>
                        <a14:foregroundMark x1="2021" y1="68274" x2="5595" y2="64544"/>
                        <a14:foregroundMark x1="9620" y1="87957" x2="12687" y2="88703"/>
                        <a14:foregroundMark x1="5532" y1="84898" x2="3191" y2="82107"/>
                        <a14:foregroundMark x1="27340" y1="84264" x2="30253" y2="84853"/>
                        <a14:foregroundMark x1="28270" y1="87038" x2="24149" y2="88198"/>
                        <a14:foregroundMark x1="29894" y1="59264" x2="23830" y2="59391"/>
                        <a14:foregroundMark x1="20039" y1="61523" x2="18191" y2="62563"/>
                        <a14:foregroundMark x1="23830" y1="59391" x2="22165" y2="60328"/>
                        <a14:foregroundMark x1="18191" y1="62563" x2="19894" y2="61548"/>
                        <a14:foregroundMark x1="29468" y1="59391" x2="26809" y2="58756"/>
                        <a14:foregroundMark x1="18936" y1="62056" x2="14321" y2="59073"/>
                        <a14:foregroundMark x1="16992" y1="59280" x2="18787" y2="59725"/>
                        <a14:foregroundMark x1="14611" y1="58691" x2="15888" y2="59007"/>
                        <a14:foregroundMark x1="19243" y1="60952" x2="16767" y2="58859"/>
                        <a14:foregroundMark x1="33580" y1="83745" x2="33511" y2="80964"/>
                        <a14:foregroundMark x1="33576" y1="83601" x2="33595" y2="84357"/>
                        <a14:foregroundMark x1="13085" y1="89467" x2="8648" y2="89569"/>
                        <a14:foregroundMark x1="33617" y1="85279" x2="32340" y2="85914"/>
                        <a14:foregroundMark x1="9149" y1="64467" x2="3191" y2="66751"/>
                        <a14:foregroundMark x1="3191" y1="66751" x2="1489" y2="73858"/>
                        <a14:foregroundMark x1="1489" y1="73858" x2="2447" y2="77157"/>
                        <a14:foregroundMark x1="33298" y1="73223" x2="36064" y2="79442"/>
                        <a14:foregroundMark x1="36064" y1="79442" x2="32553" y2="80457"/>
                        <a14:foregroundMark x1="36277" y1="75127" x2="35741" y2="72802"/>
                        <a14:foregroundMark x1="16972" y1="89030" x2="17979" y2="89086"/>
                        <a14:foregroundMark x1="13404" y1="88832" x2="14569" y2="88896"/>
                        <a14:foregroundMark x1="18429" y1="58762" x2="17447" y2="58249"/>
                        <a14:foregroundMark x1="8830" y1="64086" x2="3191" y2="66117"/>
                        <a14:foregroundMark x1="3191" y1="66117" x2="1064" y2="71827"/>
                        <a14:foregroundMark x1="11809" y1="62437" x2="11383" y2="63959"/>
                        <a14:foregroundMark x1="10851" y1="64340" x2="11596" y2="62056"/>
                        <a14:foregroundMark x1="10957" y1="64467" x2="9787" y2="64340"/>
                        <a14:foregroundMark x1="19043" y1="59391" x2="20000" y2="61168"/>
                        <a14:foregroundMark x1="17660" y1="58756" x2="15851" y2="58376"/>
                        <a14:foregroundMark x1="18404" y1="59010" x2="19574" y2="59772"/>
                        <a14:foregroundMark x1="20638" y1="62690" x2="22234" y2="61041"/>
                        <a14:foregroundMark x1="37766" y1="64340" x2="37553" y2="63071"/>
                        <a14:foregroundMark x1="37447" y1="65102" x2="37660" y2="63579"/>
                        <a14:foregroundMark x1="37021" y1="65102" x2="37447" y2="63959"/>
                        <a14:foregroundMark x1="37021" y1="64213" x2="37553" y2="63325"/>
                        <a14:foregroundMark x1="37220" y1="72716" x2="37128" y2="73985"/>
                        <a14:foregroundMark x1="36915" y1="75000" x2="36596" y2="74492"/>
                        <a14:foregroundMark x1="37021" y1="74873" x2="37234" y2="73985"/>
                        <a14:foregroundMark x1="37234" y1="74746" x2="37128" y2="73477"/>
                        <a14:foregroundMark x1="33936" y1="72589" x2="35851" y2="69543"/>
                        <a14:foregroundMark x1="37234" y1="73223" x2="37340" y2="70685"/>
                        <a14:foregroundMark x1="37021" y1="75000" x2="37021" y2="73731"/>
                        <a14:foregroundMark x1="37447" y1="69924" x2="37234" y2="71827"/>
                        <a14:foregroundMark x1="37340" y1="74239" x2="37128" y2="74239"/>
                        <a14:foregroundMark x1="37447" y1="69162" x2="37234" y2="70051"/>
                        <a14:foregroundMark x1="62766" y1="92132" x2="48936" y2="92132"/>
                        <a14:foregroundMark x1="69255" y1="92132" x2="67660" y2="92132"/>
                        <a14:foregroundMark x1="43511" y1="93147" x2="42660" y2="91878"/>
                        <a14:foregroundMark x1="49102" y1="92453" x2="49362" y2="92259"/>
                        <a14:foregroundMark x1="45957" y1="94797" x2="47516" y2="93635"/>
                        <a14:foregroundMark x1="38936" y1="91244" x2="36809" y2="90736"/>
                        <a14:foregroundMark x1="43723" y1="92513" x2="42553" y2="91878"/>
                        <a14:foregroundMark x1="44149" y1="96954" x2="43936" y2="95939"/>
                        <a14:foregroundMark x1="28191" y1="85279" x2="31277" y2="85787"/>
                        <a14:foregroundMark x1="32021" y1="86041" x2="31702" y2="86041"/>
                        <a14:foregroundMark x1="28830" y1="85279" x2="33298" y2="84645"/>
                        <a14:foregroundMark x1="29043" y1="83883" x2="33830" y2="79061"/>
                        <a14:foregroundMark x1="33830" y1="79061" x2="36170" y2="78807"/>
                        <a14:foregroundMark x1="31277" y1="84137" x2="33723" y2="82487"/>
                        <a14:foregroundMark x1="32234" y1="83629" x2="34255" y2="83629"/>
                        <a14:foregroundMark x1="33085" y1="85279" x2="34043" y2="82614"/>
                        <a14:foregroundMark x1="36702" y1="84898" x2="36702" y2="82234"/>
                        <a14:foregroundMark x1="36702" y1="83376" x2="36702" y2="80711"/>
                        <a14:foregroundMark x1="37128" y1="91117" x2="37128" y2="85533"/>
                        <a14:foregroundMark x1="36915" y1="89975" x2="36702" y2="85279"/>
                        <a14:foregroundMark x1="44149" y1="94036" x2="42447" y2="92005"/>
                        <a14:foregroundMark x1="45106" y1="99112" x2="47128" y2="93655"/>
                        <a14:backgroundMark x1="56277" y1="95685" x2="50213" y2="94416"/>
                        <a14:backgroundMark x1="50213" y1="94416" x2="50106" y2="94543"/>
                        <a14:backgroundMark x1="39807" y1="93079" x2="42059" y2="92801"/>
                        <a14:backgroundMark x1="55851" y1="94543" x2="49468" y2="94543"/>
                        <a14:backgroundMark x1="49468" y1="94543" x2="49255" y2="94289"/>
                        <a14:backgroundMark x1="48404" y1="94162" x2="48191" y2="95558"/>
                        <a14:backgroundMark x1="48723" y1="94924" x2="52555" y2="94408"/>
                        <a14:backgroundMark x1="50745" y1="95305" x2="48511" y2="94162"/>
                        <a14:backgroundMark x1="49255" y1="95685" x2="47872" y2="94289"/>
                        <a14:backgroundMark x1="42875" y1="93733" x2="42798" y2="93875"/>
                        <a14:backgroundMark x1="42234" y1="94924" x2="42423" y2="94573"/>
                        <a14:backgroundMark x1="71238" y1="92411" x2="72234" y2="91878"/>
                        <a14:backgroundMark x1="67021" y1="94670" x2="67620" y2="94349"/>
                        <a14:backgroundMark x1="48191" y1="95685" x2="48085" y2="93909"/>
                        <a14:backgroundMark x1="42796" y1="93586" x2="42808" y2="93867"/>
                        <a14:backgroundMark x1="42872" y1="95305" x2="42825" y2="94237"/>
                        <a14:backgroundMark x1="42720" y1="96317" x2="42340" y2="93147"/>
                        <a14:backgroundMark x1="42872" y1="95939" x2="42872" y2="94543"/>
                        <a14:backgroundMark x1="16915" y1="92005" x2="16915" y2="91352"/>
                        <a14:backgroundMark x1="17660" y1="91751" x2="17513" y2="91276"/>
                        <a14:backgroundMark x1="18404" y1="92513" x2="17827" y2="91425"/>
                        <a14:backgroundMark x1="42556" y1="93596" x2="42340" y2="92640"/>
                        <a14:backgroundMark x1="43085" y1="95939" x2="42820" y2="94765"/>
                        <a14:backgroundMark x1="70426" y1="92640" x2="70161" y2="92636"/>
                        <a14:backgroundMark x1="72447" y1="92132" x2="70862" y2="92132"/>
                        <a14:backgroundMark x1="42447" y1="95305" x2="42447" y2="92766"/>
                        <a14:backgroundMark x1="43298" y1="97462" x2="42660" y2="93528"/>
                        <a14:backgroundMark x1="43404" y1="96193" x2="43235" y2="94376"/>
                        <a14:backgroundMark x1="43936" y1="96320" x2="43252" y2="94396"/>
                        <a14:backgroundMark x1="48723" y1="95051" x2="47660" y2="94416"/>
                        <a14:backgroundMark x1="17021" y1="91624" x2="16596" y2="88706"/>
                        <a14:backgroundMark x1="30213" y1="88706" x2="28954" y2="87420"/>
                        <a14:backgroundMark x1="33778" y1="85506" x2="34043" y2="85406"/>
                        <a14:backgroundMark x1="34043" y1="85406" x2="33914" y2="84269"/>
                        <a14:backgroundMark x1="34255" y1="85787" x2="33830" y2="85660"/>
                        <a14:backgroundMark x1="8516" y1="63516" x2="9255" y2="63579"/>
                        <a14:backgroundMark x1="9141" y1="63452" x2="9043" y2="63452"/>
                        <a14:backgroundMark x1="7234" y1="89721" x2="8404" y2="89975"/>
                        <a14:backgroundMark x1="10761" y1="62034" x2="10851" y2="61802"/>
                        <a14:backgroundMark x1="10885" y1="62082" x2="10957" y2="61802"/>
                        <a14:backgroundMark x1="15000" y1="57360" x2="15426" y2="57614"/>
                        <a14:backgroundMark x1="15546" y1="57741" x2="15213" y2="57741"/>
                        <a14:backgroundMark x1="18706" y1="58624" x2="18191" y2="58122"/>
                        <a14:backgroundMark x1="11170" y1="61675" x2="11040" y2="62141"/>
                        <a14:backgroundMark x1="36532" y1="71717" x2="36489" y2="72843"/>
                        <a14:backgroundMark x1="35745" y1="72208" x2="35745" y2="72589"/>
                        <a14:backgroundMark x1="35638" y1="71954" x2="35638" y2="72716"/>
                        <a14:backgroundMark x1="36489" y1="70178" x2="36602" y2="69841"/>
                        <a14:backgroundMark x1="48191" y1="94289" x2="48511" y2="93274"/>
                        <a14:backgroundMark x1="49043" y1="93020" x2="47872" y2="94036"/>
                        <a14:backgroundMark x1="49255" y1="92640" x2="48723" y2="93020"/>
                        <a14:backgroundMark x1="47553" y1="94289" x2="47766" y2="94036"/>
                        <a14:backgroundMark x1="29362" y1="88959" x2="28298" y2="86929"/>
                        <a14:backgroundMark x1="16383" y1="91371" x2="15957" y2="89340"/>
                        <a14:backgroundMark x1="16383" y1="88959" x2="15319" y2="88832"/>
                        <a14:backgroundMark x1="16383" y1="89594" x2="14787" y2="89340"/>
                        <a14:backgroundMark x1="17021" y1="90736" x2="17021" y2="89213"/>
                        <a14:backgroundMark x1="17128" y1="90609" x2="16277" y2="88959"/>
                        <a14:backgroundMark x1="3723" y1="84518" x2="3404" y2="84391"/>
                        <a14:backgroundMark x1="2979" y1="84010" x2="2979" y2="82107"/>
                        <a14:backgroundMark x1="3298" y1="86041" x2="2979" y2="81472"/>
                      </a14:backgroundRemoval>
                    </a14:imgEffect>
                  </a14:imgLayer>
                </a14:imgProps>
              </a:ext>
            </a:extLst>
          </a:blip>
          <a:stretch>
            <a:fillRect/>
          </a:stretch>
        </p:blipFill>
        <p:spPr>
          <a:xfrm>
            <a:off x="3008353" y="12469"/>
            <a:ext cx="6135647" cy="5143500"/>
          </a:xfrm>
          <a:prstGeom prst="rect">
            <a:avLst/>
          </a:prstGeom>
        </p:spPr>
      </p:pic>
      <p:pic>
        <p:nvPicPr>
          <p:cNvPr id="50" name="Picture 49">
            <a:extLst>
              <a:ext uri="{FF2B5EF4-FFF2-40B4-BE49-F238E27FC236}">
                <a16:creationId xmlns:a16="http://schemas.microsoft.com/office/drawing/2014/main" id="{C206A6CC-B673-4D85-BB74-C63042186C1F}"/>
              </a:ext>
            </a:extLst>
          </p:cNvPr>
          <p:cNvPicPr>
            <a:picLocks noChangeAspect="1"/>
          </p:cNvPicPr>
          <p:nvPr/>
        </p:nvPicPr>
        <p:blipFill>
          <a:blip r:embed="rId5"/>
          <a:stretch>
            <a:fillRect/>
          </a:stretch>
        </p:blipFill>
        <p:spPr>
          <a:xfrm>
            <a:off x="5114876" y="2153661"/>
            <a:ext cx="631582" cy="77255"/>
          </a:xfrm>
          <a:prstGeom prst="rect">
            <a:avLst/>
          </a:prstGeom>
        </p:spPr>
      </p:pic>
      <p:pic>
        <p:nvPicPr>
          <p:cNvPr id="5" name="Picture 4">
            <a:extLst>
              <a:ext uri="{FF2B5EF4-FFF2-40B4-BE49-F238E27FC236}">
                <a16:creationId xmlns:a16="http://schemas.microsoft.com/office/drawing/2014/main" id="{CA0E97BF-2577-4C74-B206-75D59E0A3F75}"/>
              </a:ext>
            </a:extLst>
          </p:cNvPr>
          <p:cNvPicPr>
            <a:picLocks noChangeAspect="1"/>
          </p:cNvPicPr>
          <p:nvPr/>
        </p:nvPicPr>
        <p:blipFill>
          <a:blip r:embed="rId6"/>
          <a:stretch>
            <a:fillRect/>
          </a:stretch>
        </p:blipFill>
        <p:spPr>
          <a:xfrm rot="5400000">
            <a:off x="3304343" y="1550356"/>
            <a:ext cx="1000211" cy="1335603"/>
          </a:xfrm>
          <a:prstGeom prst="rect">
            <a:avLst/>
          </a:prstGeom>
        </p:spPr>
      </p:pic>
      <p:pic>
        <p:nvPicPr>
          <p:cNvPr id="6" name="Picture 5">
            <a:extLst>
              <a:ext uri="{FF2B5EF4-FFF2-40B4-BE49-F238E27FC236}">
                <a16:creationId xmlns:a16="http://schemas.microsoft.com/office/drawing/2014/main" id="{0770799F-C285-4375-8812-EC926772DE8A}"/>
              </a:ext>
            </a:extLst>
          </p:cNvPr>
          <p:cNvPicPr>
            <a:picLocks noChangeAspect="1"/>
          </p:cNvPicPr>
          <p:nvPr/>
        </p:nvPicPr>
        <p:blipFill>
          <a:blip r:embed="rId6"/>
          <a:stretch>
            <a:fillRect/>
          </a:stretch>
        </p:blipFill>
        <p:spPr>
          <a:xfrm rot="5400000">
            <a:off x="3676695" y="1486836"/>
            <a:ext cx="800101" cy="1068392"/>
          </a:xfrm>
          <a:prstGeom prst="rect">
            <a:avLst/>
          </a:prstGeom>
        </p:spPr>
      </p:pic>
      <p:pic>
        <p:nvPicPr>
          <p:cNvPr id="7" name="Picture 6">
            <a:extLst>
              <a:ext uri="{FF2B5EF4-FFF2-40B4-BE49-F238E27FC236}">
                <a16:creationId xmlns:a16="http://schemas.microsoft.com/office/drawing/2014/main" id="{0C6C50C9-3F47-4AD6-9788-2C71DB13662A}"/>
              </a:ext>
            </a:extLst>
          </p:cNvPr>
          <p:cNvPicPr>
            <a:picLocks noChangeAspect="1"/>
          </p:cNvPicPr>
          <p:nvPr/>
        </p:nvPicPr>
        <p:blipFill>
          <a:blip r:embed="rId6"/>
          <a:stretch>
            <a:fillRect/>
          </a:stretch>
        </p:blipFill>
        <p:spPr>
          <a:xfrm rot="5400000">
            <a:off x="3589111" y="1489111"/>
            <a:ext cx="501881" cy="1663399"/>
          </a:xfrm>
          <a:prstGeom prst="rect">
            <a:avLst/>
          </a:prstGeom>
        </p:spPr>
      </p:pic>
      <p:pic>
        <p:nvPicPr>
          <p:cNvPr id="8" name="Picture 7">
            <a:extLst>
              <a:ext uri="{FF2B5EF4-FFF2-40B4-BE49-F238E27FC236}">
                <a16:creationId xmlns:a16="http://schemas.microsoft.com/office/drawing/2014/main" id="{48354DB5-90F3-4C4B-B0EE-DB5D152F4430}"/>
              </a:ext>
            </a:extLst>
          </p:cNvPr>
          <p:cNvPicPr>
            <a:picLocks noChangeAspect="1"/>
          </p:cNvPicPr>
          <p:nvPr/>
        </p:nvPicPr>
        <p:blipFill>
          <a:blip r:embed="rId6"/>
          <a:stretch>
            <a:fillRect/>
          </a:stretch>
        </p:blipFill>
        <p:spPr>
          <a:xfrm rot="5400000">
            <a:off x="4196600" y="2124995"/>
            <a:ext cx="406926" cy="543377"/>
          </a:xfrm>
          <a:prstGeom prst="rect">
            <a:avLst/>
          </a:prstGeom>
        </p:spPr>
      </p:pic>
      <p:pic>
        <p:nvPicPr>
          <p:cNvPr id="9" name="Picture 8">
            <a:extLst>
              <a:ext uri="{FF2B5EF4-FFF2-40B4-BE49-F238E27FC236}">
                <a16:creationId xmlns:a16="http://schemas.microsoft.com/office/drawing/2014/main" id="{BA9D8ECD-742D-43E1-B28E-810D0B4E40EC}"/>
              </a:ext>
            </a:extLst>
          </p:cNvPr>
          <p:cNvPicPr>
            <a:picLocks noChangeAspect="1"/>
          </p:cNvPicPr>
          <p:nvPr/>
        </p:nvPicPr>
        <p:blipFill>
          <a:blip r:embed="rId6"/>
          <a:stretch>
            <a:fillRect/>
          </a:stretch>
        </p:blipFill>
        <p:spPr>
          <a:xfrm rot="19354658">
            <a:off x="4196600" y="2193843"/>
            <a:ext cx="406926" cy="543377"/>
          </a:xfrm>
          <a:prstGeom prst="rect">
            <a:avLst/>
          </a:prstGeom>
        </p:spPr>
      </p:pic>
      <p:pic>
        <p:nvPicPr>
          <p:cNvPr id="10" name="Picture 9">
            <a:extLst>
              <a:ext uri="{FF2B5EF4-FFF2-40B4-BE49-F238E27FC236}">
                <a16:creationId xmlns:a16="http://schemas.microsoft.com/office/drawing/2014/main" id="{62394A20-BF9C-43F9-AE9F-62B3EBDA0017}"/>
              </a:ext>
            </a:extLst>
          </p:cNvPr>
          <p:cNvPicPr>
            <a:picLocks noChangeAspect="1"/>
          </p:cNvPicPr>
          <p:nvPr/>
        </p:nvPicPr>
        <p:blipFill rotWithShape="1">
          <a:blip r:embed="rId6"/>
          <a:srcRect t="-37980" r="30161" b="62005"/>
          <a:stretch/>
        </p:blipFill>
        <p:spPr>
          <a:xfrm rot="5400000">
            <a:off x="4296381" y="1992053"/>
            <a:ext cx="284194" cy="299196"/>
          </a:xfrm>
          <a:prstGeom prst="rect">
            <a:avLst/>
          </a:prstGeom>
        </p:spPr>
      </p:pic>
      <p:pic>
        <p:nvPicPr>
          <p:cNvPr id="11" name="Picture 10">
            <a:extLst>
              <a:ext uri="{FF2B5EF4-FFF2-40B4-BE49-F238E27FC236}">
                <a16:creationId xmlns:a16="http://schemas.microsoft.com/office/drawing/2014/main" id="{60388ED2-E829-48A0-B69B-2554BA46B387}"/>
              </a:ext>
            </a:extLst>
          </p:cNvPr>
          <p:cNvPicPr>
            <a:picLocks noChangeAspect="1"/>
          </p:cNvPicPr>
          <p:nvPr/>
        </p:nvPicPr>
        <p:blipFill>
          <a:blip r:embed="rId7"/>
          <a:stretch>
            <a:fillRect/>
          </a:stretch>
        </p:blipFill>
        <p:spPr>
          <a:xfrm>
            <a:off x="7303900" y="328938"/>
            <a:ext cx="1240240" cy="917972"/>
          </a:xfrm>
          <a:prstGeom prst="rect">
            <a:avLst/>
          </a:prstGeom>
        </p:spPr>
      </p:pic>
      <p:pic>
        <p:nvPicPr>
          <p:cNvPr id="12" name="Picture 11">
            <a:extLst>
              <a:ext uri="{FF2B5EF4-FFF2-40B4-BE49-F238E27FC236}">
                <a16:creationId xmlns:a16="http://schemas.microsoft.com/office/drawing/2014/main" id="{A54C16CE-0D12-4E8A-B565-05D1E08E728A}"/>
              </a:ext>
            </a:extLst>
          </p:cNvPr>
          <p:cNvPicPr>
            <a:picLocks noChangeAspect="1"/>
          </p:cNvPicPr>
          <p:nvPr/>
        </p:nvPicPr>
        <p:blipFill>
          <a:blip r:embed="rId7"/>
          <a:stretch>
            <a:fillRect/>
          </a:stretch>
        </p:blipFill>
        <p:spPr>
          <a:xfrm>
            <a:off x="6983711" y="443238"/>
            <a:ext cx="1240240" cy="917972"/>
          </a:xfrm>
          <a:prstGeom prst="rect">
            <a:avLst/>
          </a:prstGeom>
        </p:spPr>
      </p:pic>
      <p:pic>
        <p:nvPicPr>
          <p:cNvPr id="13" name="Picture 12">
            <a:extLst>
              <a:ext uri="{FF2B5EF4-FFF2-40B4-BE49-F238E27FC236}">
                <a16:creationId xmlns:a16="http://schemas.microsoft.com/office/drawing/2014/main" id="{E9AFCC80-AF82-453B-A1FD-0E63F28B1475}"/>
              </a:ext>
            </a:extLst>
          </p:cNvPr>
          <p:cNvPicPr>
            <a:picLocks noChangeAspect="1"/>
          </p:cNvPicPr>
          <p:nvPr/>
        </p:nvPicPr>
        <p:blipFill>
          <a:blip r:embed="rId7"/>
          <a:stretch>
            <a:fillRect/>
          </a:stretch>
        </p:blipFill>
        <p:spPr>
          <a:xfrm>
            <a:off x="7583572" y="443238"/>
            <a:ext cx="1240239" cy="847326"/>
          </a:xfrm>
          <a:prstGeom prst="rect">
            <a:avLst/>
          </a:prstGeom>
        </p:spPr>
      </p:pic>
      <p:pic>
        <p:nvPicPr>
          <p:cNvPr id="14" name="Picture 13">
            <a:extLst>
              <a:ext uri="{FF2B5EF4-FFF2-40B4-BE49-F238E27FC236}">
                <a16:creationId xmlns:a16="http://schemas.microsoft.com/office/drawing/2014/main" id="{A726DC15-DBD5-4C43-9BD7-B3D063C3F9EE}"/>
              </a:ext>
            </a:extLst>
          </p:cNvPr>
          <p:cNvPicPr>
            <a:picLocks noChangeAspect="1"/>
          </p:cNvPicPr>
          <p:nvPr/>
        </p:nvPicPr>
        <p:blipFill rotWithShape="1">
          <a:blip r:embed="rId8"/>
          <a:srcRect t="23118"/>
          <a:stretch/>
        </p:blipFill>
        <p:spPr>
          <a:xfrm>
            <a:off x="4288879" y="312900"/>
            <a:ext cx="1574979" cy="531607"/>
          </a:xfrm>
          <a:prstGeom prst="rect">
            <a:avLst/>
          </a:prstGeom>
        </p:spPr>
      </p:pic>
      <p:pic>
        <p:nvPicPr>
          <p:cNvPr id="15" name="Picture 14">
            <a:extLst>
              <a:ext uri="{FF2B5EF4-FFF2-40B4-BE49-F238E27FC236}">
                <a16:creationId xmlns:a16="http://schemas.microsoft.com/office/drawing/2014/main" id="{FC0F691F-5C37-497D-8D32-B15078B0A641}"/>
              </a:ext>
            </a:extLst>
          </p:cNvPr>
          <p:cNvPicPr>
            <a:picLocks noChangeAspect="1"/>
          </p:cNvPicPr>
          <p:nvPr/>
        </p:nvPicPr>
        <p:blipFill rotWithShape="1">
          <a:blip r:embed="rId8"/>
          <a:srcRect t="23118"/>
          <a:stretch/>
        </p:blipFill>
        <p:spPr>
          <a:xfrm>
            <a:off x="4527248" y="634954"/>
            <a:ext cx="1068392" cy="531607"/>
          </a:xfrm>
          <a:prstGeom prst="rect">
            <a:avLst/>
          </a:prstGeom>
        </p:spPr>
      </p:pic>
      <p:pic>
        <p:nvPicPr>
          <p:cNvPr id="16" name="Picture 15">
            <a:extLst>
              <a:ext uri="{FF2B5EF4-FFF2-40B4-BE49-F238E27FC236}">
                <a16:creationId xmlns:a16="http://schemas.microsoft.com/office/drawing/2014/main" id="{3B257680-6E10-43EA-ADC2-0EDCC630EE8F}"/>
              </a:ext>
            </a:extLst>
          </p:cNvPr>
          <p:cNvPicPr>
            <a:picLocks noChangeAspect="1"/>
          </p:cNvPicPr>
          <p:nvPr/>
        </p:nvPicPr>
        <p:blipFill>
          <a:blip r:embed="rId9"/>
          <a:stretch>
            <a:fillRect/>
          </a:stretch>
        </p:blipFill>
        <p:spPr>
          <a:xfrm>
            <a:off x="3390100" y="3509258"/>
            <a:ext cx="1485315" cy="769035"/>
          </a:xfrm>
          <a:prstGeom prst="rect">
            <a:avLst/>
          </a:prstGeom>
        </p:spPr>
      </p:pic>
      <p:pic>
        <p:nvPicPr>
          <p:cNvPr id="17" name="Picture 16">
            <a:extLst>
              <a:ext uri="{FF2B5EF4-FFF2-40B4-BE49-F238E27FC236}">
                <a16:creationId xmlns:a16="http://schemas.microsoft.com/office/drawing/2014/main" id="{1A04F813-F1DD-4D2C-A044-58697CE20175}"/>
              </a:ext>
            </a:extLst>
          </p:cNvPr>
          <p:cNvPicPr>
            <a:picLocks noChangeAspect="1"/>
          </p:cNvPicPr>
          <p:nvPr/>
        </p:nvPicPr>
        <p:blipFill>
          <a:blip r:embed="rId9"/>
          <a:stretch>
            <a:fillRect/>
          </a:stretch>
        </p:blipFill>
        <p:spPr>
          <a:xfrm>
            <a:off x="3381790" y="3407090"/>
            <a:ext cx="1630785" cy="629629"/>
          </a:xfrm>
          <a:prstGeom prst="rect">
            <a:avLst/>
          </a:prstGeom>
        </p:spPr>
      </p:pic>
      <p:pic>
        <p:nvPicPr>
          <p:cNvPr id="18" name="Picture 17">
            <a:extLst>
              <a:ext uri="{FF2B5EF4-FFF2-40B4-BE49-F238E27FC236}">
                <a16:creationId xmlns:a16="http://schemas.microsoft.com/office/drawing/2014/main" id="{90A9CD99-9807-4201-A19B-9E765E40967E}"/>
              </a:ext>
            </a:extLst>
          </p:cNvPr>
          <p:cNvPicPr>
            <a:picLocks noChangeAspect="1"/>
          </p:cNvPicPr>
          <p:nvPr/>
        </p:nvPicPr>
        <p:blipFill>
          <a:blip r:embed="rId9"/>
          <a:stretch>
            <a:fillRect/>
          </a:stretch>
        </p:blipFill>
        <p:spPr>
          <a:xfrm>
            <a:off x="3390100" y="3389965"/>
            <a:ext cx="918128" cy="287858"/>
          </a:xfrm>
          <a:prstGeom prst="rect">
            <a:avLst/>
          </a:prstGeom>
        </p:spPr>
      </p:pic>
      <p:pic>
        <p:nvPicPr>
          <p:cNvPr id="19" name="Picture 18">
            <a:extLst>
              <a:ext uri="{FF2B5EF4-FFF2-40B4-BE49-F238E27FC236}">
                <a16:creationId xmlns:a16="http://schemas.microsoft.com/office/drawing/2014/main" id="{3536B4C1-61B4-41CE-A43C-CEACFAF1CADF}"/>
              </a:ext>
            </a:extLst>
          </p:cNvPr>
          <p:cNvPicPr>
            <a:picLocks noChangeAspect="1"/>
          </p:cNvPicPr>
          <p:nvPr/>
        </p:nvPicPr>
        <p:blipFill>
          <a:blip r:embed="rId9"/>
          <a:stretch>
            <a:fillRect/>
          </a:stretch>
        </p:blipFill>
        <p:spPr>
          <a:xfrm>
            <a:off x="4197182" y="3292054"/>
            <a:ext cx="918128" cy="287858"/>
          </a:xfrm>
          <a:prstGeom prst="rect">
            <a:avLst/>
          </a:prstGeom>
        </p:spPr>
      </p:pic>
      <p:pic>
        <p:nvPicPr>
          <p:cNvPr id="20" name="Picture 19">
            <a:extLst>
              <a:ext uri="{FF2B5EF4-FFF2-40B4-BE49-F238E27FC236}">
                <a16:creationId xmlns:a16="http://schemas.microsoft.com/office/drawing/2014/main" id="{9997F4C5-6665-4E8B-85E8-01DE369AFA17}"/>
              </a:ext>
            </a:extLst>
          </p:cNvPr>
          <p:cNvPicPr>
            <a:picLocks noChangeAspect="1"/>
          </p:cNvPicPr>
          <p:nvPr/>
        </p:nvPicPr>
        <p:blipFill>
          <a:blip r:embed="rId9"/>
          <a:stretch>
            <a:fillRect/>
          </a:stretch>
        </p:blipFill>
        <p:spPr>
          <a:xfrm>
            <a:off x="3542549" y="4092604"/>
            <a:ext cx="1068392" cy="334970"/>
          </a:xfrm>
          <a:prstGeom prst="rect">
            <a:avLst/>
          </a:prstGeom>
        </p:spPr>
      </p:pic>
      <p:pic>
        <p:nvPicPr>
          <p:cNvPr id="21" name="Picture 20">
            <a:extLst>
              <a:ext uri="{FF2B5EF4-FFF2-40B4-BE49-F238E27FC236}">
                <a16:creationId xmlns:a16="http://schemas.microsoft.com/office/drawing/2014/main" id="{764DC92C-6B78-4E10-B00B-D25C2FC9A4F6}"/>
              </a:ext>
            </a:extLst>
          </p:cNvPr>
          <p:cNvPicPr>
            <a:picLocks noChangeAspect="1"/>
          </p:cNvPicPr>
          <p:nvPr/>
        </p:nvPicPr>
        <p:blipFill>
          <a:blip r:embed="rId9"/>
          <a:stretch>
            <a:fillRect/>
          </a:stretch>
        </p:blipFill>
        <p:spPr>
          <a:xfrm>
            <a:off x="4025867" y="3966520"/>
            <a:ext cx="986708" cy="109943"/>
          </a:xfrm>
          <a:prstGeom prst="rect">
            <a:avLst/>
          </a:prstGeom>
        </p:spPr>
      </p:pic>
      <p:pic>
        <p:nvPicPr>
          <p:cNvPr id="22" name="Picture 21">
            <a:extLst>
              <a:ext uri="{FF2B5EF4-FFF2-40B4-BE49-F238E27FC236}">
                <a16:creationId xmlns:a16="http://schemas.microsoft.com/office/drawing/2014/main" id="{C3B90E62-8D65-4DC3-A398-4D3DFBDA9477}"/>
              </a:ext>
            </a:extLst>
          </p:cNvPr>
          <p:cNvPicPr>
            <a:picLocks noChangeAspect="1"/>
          </p:cNvPicPr>
          <p:nvPr/>
        </p:nvPicPr>
        <p:blipFill>
          <a:blip r:embed="rId10"/>
          <a:stretch>
            <a:fillRect/>
          </a:stretch>
        </p:blipFill>
        <p:spPr>
          <a:xfrm rot="16200000">
            <a:off x="5355014" y="3432324"/>
            <a:ext cx="1363760" cy="1068392"/>
          </a:xfrm>
          <a:prstGeom prst="rect">
            <a:avLst/>
          </a:prstGeom>
        </p:spPr>
      </p:pic>
      <p:pic>
        <p:nvPicPr>
          <p:cNvPr id="23" name="Picture 22">
            <a:extLst>
              <a:ext uri="{FF2B5EF4-FFF2-40B4-BE49-F238E27FC236}">
                <a16:creationId xmlns:a16="http://schemas.microsoft.com/office/drawing/2014/main" id="{4DFC6CCE-316E-41DE-A3DB-99DEBFBEDF86}"/>
              </a:ext>
            </a:extLst>
          </p:cNvPr>
          <p:cNvPicPr>
            <a:picLocks noChangeAspect="1"/>
          </p:cNvPicPr>
          <p:nvPr/>
        </p:nvPicPr>
        <p:blipFill>
          <a:blip r:embed="rId10"/>
          <a:stretch>
            <a:fillRect/>
          </a:stretch>
        </p:blipFill>
        <p:spPr>
          <a:xfrm rot="16200000">
            <a:off x="6268472" y="3230493"/>
            <a:ext cx="657942" cy="853048"/>
          </a:xfrm>
          <a:prstGeom prst="rect">
            <a:avLst/>
          </a:prstGeom>
        </p:spPr>
      </p:pic>
      <p:pic>
        <p:nvPicPr>
          <p:cNvPr id="24" name="Picture 23">
            <a:extLst>
              <a:ext uri="{FF2B5EF4-FFF2-40B4-BE49-F238E27FC236}">
                <a16:creationId xmlns:a16="http://schemas.microsoft.com/office/drawing/2014/main" id="{C21CE341-6FBE-41B1-B787-E89A6DEA6C00}"/>
              </a:ext>
            </a:extLst>
          </p:cNvPr>
          <p:cNvPicPr>
            <a:picLocks noChangeAspect="1"/>
          </p:cNvPicPr>
          <p:nvPr/>
        </p:nvPicPr>
        <p:blipFill>
          <a:blip r:embed="rId10"/>
          <a:stretch>
            <a:fillRect/>
          </a:stretch>
        </p:blipFill>
        <p:spPr>
          <a:xfrm rot="16200000">
            <a:off x="6382772" y="3344793"/>
            <a:ext cx="657942" cy="853048"/>
          </a:xfrm>
          <a:prstGeom prst="rect">
            <a:avLst/>
          </a:prstGeom>
        </p:spPr>
      </p:pic>
      <p:pic>
        <p:nvPicPr>
          <p:cNvPr id="25" name="Picture 24">
            <a:extLst>
              <a:ext uri="{FF2B5EF4-FFF2-40B4-BE49-F238E27FC236}">
                <a16:creationId xmlns:a16="http://schemas.microsoft.com/office/drawing/2014/main" id="{79295171-2465-4175-B003-DF7F1C5B8331}"/>
              </a:ext>
            </a:extLst>
          </p:cNvPr>
          <p:cNvPicPr>
            <a:picLocks noChangeAspect="1"/>
          </p:cNvPicPr>
          <p:nvPr/>
        </p:nvPicPr>
        <p:blipFill>
          <a:blip r:embed="rId10"/>
          <a:stretch>
            <a:fillRect/>
          </a:stretch>
        </p:blipFill>
        <p:spPr>
          <a:xfrm rot="16200000">
            <a:off x="6525708" y="3933190"/>
            <a:ext cx="657942" cy="853048"/>
          </a:xfrm>
          <a:prstGeom prst="rect">
            <a:avLst/>
          </a:prstGeom>
        </p:spPr>
      </p:pic>
      <p:pic>
        <p:nvPicPr>
          <p:cNvPr id="26" name="Picture 25">
            <a:extLst>
              <a:ext uri="{FF2B5EF4-FFF2-40B4-BE49-F238E27FC236}">
                <a16:creationId xmlns:a16="http://schemas.microsoft.com/office/drawing/2014/main" id="{B4354A1E-14ED-4083-AE65-7DF8FD3ADD66}"/>
              </a:ext>
            </a:extLst>
          </p:cNvPr>
          <p:cNvPicPr>
            <a:picLocks noChangeAspect="1"/>
          </p:cNvPicPr>
          <p:nvPr/>
        </p:nvPicPr>
        <p:blipFill>
          <a:blip r:embed="rId10"/>
          <a:stretch>
            <a:fillRect/>
          </a:stretch>
        </p:blipFill>
        <p:spPr>
          <a:xfrm rot="16200000">
            <a:off x="5427317" y="3776589"/>
            <a:ext cx="657942" cy="853048"/>
          </a:xfrm>
          <a:prstGeom prst="rect">
            <a:avLst/>
          </a:prstGeom>
        </p:spPr>
      </p:pic>
      <p:pic>
        <p:nvPicPr>
          <p:cNvPr id="27" name="Picture 26">
            <a:extLst>
              <a:ext uri="{FF2B5EF4-FFF2-40B4-BE49-F238E27FC236}">
                <a16:creationId xmlns:a16="http://schemas.microsoft.com/office/drawing/2014/main" id="{C5D36008-6304-4E19-BBD1-410015BA521F}"/>
              </a:ext>
            </a:extLst>
          </p:cNvPr>
          <p:cNvPicPr>
            <a:picLocks noChangeAspect="1"/>
          </p:cNvPicPr>
          <p:nvPr/>
        </p:nvPicPr>
        <p:blipFill>
          <a:blip r:embed="rId10"/>
          <a:stretch>
            <a:fillRect/>
          </a:stretch>
        </p:blipFill>
        <p:spPr>
          <a:xfrm rot="16200000">
            <a:off x="6795101" y="3626259"/>
            <a:ext cx="224722" cy="853048"/>
          </a:xfrm>
          <a:prstGeom prst="rect">
            <a:avLst/>
          </a:prstGeom>
        </p:spPr>
      </p:pic>
      <p:pic>
        <p:nvPicPr>
          <p:cNvPr id="28" name="Picture 27">
            <a:extLst>
              <a:ext uri="{FF2B5EF4-FFF2-40B4-BE49-F238E27FC236}">
                <a16:creationId xmlns:a16="http://schemas.microsoft.com/office/drawing/2014/main" id="{D4622E2E-0248-4534-B845-99D47BB6B048}"/>
              </a:ext>
            </a:extLst>
          </p:cNvPr>
          <p:cNvPicPr>
            <a:picLocks noChangeAspect="1"/>
          </p:cNvPicPr>
          <p:nvPr/>
        </p:nvPicPr>
        <p:blipFill>
          <a:blip r:embed="rId10"/>
          <a:stretch>
            <a:fillRect/>
          </a:stretch>
        </p:blipFill>
        <p:spPr>
          <a:xfrm rot="16200000" flipH="1">
            <a:off x="6811847" y="3852359"/>
            <a:ext cx="227477" cy="853048"/>
          </a:xfrm>
          <a:prstGeom prst="rect">
            <a:avLst/>
          </a:prstGeom>
        </p:spPr>
      </p:pic>
      <p:pic>
        <p:nvPicPr>
          <p:cNvPr id="29" name="Picture 28">
            <a:extLst>
              <a:ext uri="{FF2B5EF4-FFF2-40B4-BE49-F238E27FC236}">
                <a16:creationId xmlns:a16="http://schemas.microsoft.com/office/drawing/2014/main" id="{46C47CDF-9CE6-4DFD-8A5A-262D4F902CCC}"/>
              </a:ext>
            </a:extLst>
          </p:cNvPr>
          <p:cNvPicPr>
            <a:picLocks noChangeAspect="1"/>
          </p:cNvPicPr>
          <p:nvPr/>
        </p:nvPicPr>
        <p:blipFill>
          <a:blip r:embed="rId10"/>
          <a:stretch>
            <a:fillRect/>
          </a:stretch>
        </p:blipFill>
        <p:spPr>
          <a:xfrm rot="16200000">
            <a:off x="6867119" y="3582499"/>
            <a:ext cx="138125" cy="853048"/>
          </a:xfrm>
          <a:prstGeom prst="rect">
            <a:avLst/>
          </a:prstGeom>
        </p:spPr>
      </p:pic>
      <p:pic>
        <p:nvPicPr>
          <p:cNvPr id="30" name="Picture 29">
            <a:extLst>
              <a:ext uri="{FF2B5EF4-FFF2-40B4-BE49-F238E27FC236}">
                <a16:creationId xmlns:a16="http://schemas.microsoft.com/office/drawing/2014/main" id="{2F7F078C-BB0E-478F-A4EE-3FF96FB881DF}"/>
              </a:ext>
            </a:extLst>
          </p:cNvPr>
          <p:cNvPicPr>
            <a:picLocks noChangeAspect="1"/>
          </p:cNvPicPr>
          <p:nvPr/>
        </p:nvPicPr>
        <p:blipFill>
          <a:blip r:embed="rId11"/>
          <a:stretch>
            <a:fillRect/>
          </a:stretch>
        </p:blipFill>
        <p:spPr>
          <a:xfrm>
            <a:off x="7768484" y="2069870"/>
            <a:ext cx="1055327" cy="1510042"/>
          </a:xfrm>
          <a:prstGeom prst="rect">
            <a:avLst/>
          </a:prstGeom>
        </p:spPr>
      </p:pic>
      <p:pic>
        <p:nvPicPr>
          <p:cNvPr id="31" name="Picture 30">
            <a:extLst>
              <a:ext uri="{FF2B5EF4-FFF2-40B4-BE49-F238E27FC236}">
                <a16:creationId xmlns:a16="http://schemas.microsoft.com/office/drawing/2014/main" id="{48CFCAEC-0538-4703-B2F6-E4EBE7136069}"/>
              </a:ext>
            </a:extLst>
          </p:cNvPr>
          <p:cNvPicPr>
            <a:picLocks noChangeAspect="1"/>
          </p:cNvPicPr>
          <p:nvPr/>
        </p:nvPicPr>
        <p:blipFill>
          <a:blip r:embed="rId11"/>
          <a:stretch>
            <a:fillRect/>
          </a:stretch>
        </p:blipFill>
        <p:spPr>
          <a:xfrm>
            <a:off x="8088673" y="2102877"/>
            <a:ext cx="1055327" cy="1510042"/>
          </a:xfrm>
          <a:prstGeom prst="rect">
            <a:avLst/>
          </a:prstGeom>
        </p:spPr>
      </p:pic>
      <p:pic>
        <p:nvPicPr>
          <p:cNvPr id="32" name="Picture 31">
            <a:extLst>
              <a:ext uri="{FF2B5EF4-FFF2-40B4-BE49-F238E27FC236}">
                <a16:creationId xmlns:a16="http://schemas.microsoft.com/office/drawing/2014/main" id="{1795D12F-43CE-4B34-9460-99ED57CB445A}"/>
              </a:ext>
            </a:extLst>
          </p:cNvPr>
          <p:cNvPicPr>
            <a:picLocks noChangeAspect="1"/>
          </p:cNvPicPr>
          <p:nvPr/>
        </p:nvPicPr>
        <p:blipFill>
          <a:blip r:embed="rId10"/>
          <a:stretch>
            <a:fillRect/>
          </a:stretch>
        </p:blipFill>
        <p:spPr>
          <a:xfrm rot="16200000">
            <a:off x="5806496" y="3908720"/>
            <a:ext cx="657942" cy="853048"/>
          </a:xfrm>
          <a:prstGeom prst="rect">
            <a:avLst/>
          </a:prstGeom>
        </p:spPr>
      </p:pic>
      <p:pic>
        <p:nvPicPr>
          <p:cNvPr id="34" name="Picture 33">
            <a:extLst>
              <a:ext uri="{FF2B5EF4-FFF2-40B4-BE49-F238E27FC236}">
                <a16:creationId xmlns:a16="http://schemas.microsoft.com/office/drawing/2014/main" id="{1083EA02-7339-4902-93E5-96611F79D8BA}"/>
              </a:ext>
            </a:extLst>
          </p:cNvPr>
          <p:cNvPicPr>
            <a:picLocks noChangeAspect="1"/>
          </p:cNvPicPr>
          <p:nvPr/>
        </p:nvPicPr>
        <p:blipFill>
          <a:blip r:embed="rId5"/>
          <a:stretch>
            <a:fillRect/>
          </a:stretch>
        </p:blipFill>
        <p:spPr>
          <a:xfrm>
            <a:off x="5241156" y="2191363"/>
            <a:ext cx="1897111" cy="461459"/>
          </a:xfrm>
          <a:prstGeom prst="rect">
            <a:avLst/>
          </a:prstGeom>
        </p:spPr>
      </p:pic>
      <p:pic>
        <p:nvPicPr>
          <p:cNvPr id="35" name="Picture 34">
            <a:extLst>
              <a:ext uri="{FF2B5EF4-FFF2-40B4-BE49-F238E27FC236}">
                <a16:creationId xmlns:a16="http://schemas.microsoft.com/office/drawing/2014/main" id="{6B633BC6-138B-4B73-A16B-2AC7D680BF71}"/>
              </a:ext>
            </a:extLst>
          </p:cNvPr>
          <p:cNvPicPr>
            <a:picLocks noChangeAspect="1"/>
          </p:cNvPicPr>
          <p:nvPr/>
        </p:nvPicPr>
        <p:blipFill>
          <a:blip r:embed="rId5"/>
          <a:stretch>
            <a:fillRect/>
          </a:stretch>
        </p:blipFill>
        <p:spPr>
          <a:xfrm>
            <a:off x="5740305" y="2054512"/>
            <a:ext cx="1397962" cy="340045"/>
          </a:xfrm>
          <a:prstGeom prst="rect">
            <a:avLst/>
          </a:prstGeom>
        </p:spPr>
      </p:pic>
      <p:pic>
        <p:nvPicPr>
          <p:cNvPr id="36" name="Picture 35">
            <a:extLst>
              <a:ext uri="{FF2B5EF4-FFF2-40B4-BE49-F238E27FC236}">
                <a16:creationId xmlns:a16="http://schemas.microsoft.com/office/drawing/2014/main" id="{3757584E-BAA9-4116-8FEA-E6777843FD3E}"/>
              </a:ext>
            </a:extLst>
          </p:cNvPr>
          <p:cNvPicPr>
            <a:picLocks noChangeAspect="1"/>
          </p:cNvPicPr>
          <p:nvPr/>
        </p:nvPicPr>
        <p:blipFill>
          <a:blip r:embed="rId5"/>
          <a:stretch>
            <a:fillRect/>
          </a:stretch>
        </p:blipFill>
        <p:spPr>
          <a:xfrm>
            <a:off x="5163167" y="2150907"/>
            <a:ext cx="583290" cy="462634"/>
          </a:xfrm>
          <a:prstGeom prst="rect">
            <a:avLst/>
          </a:prstGeom>
        </p:spPr>
      </p:pic>
      <p:pic>
        <p:nvPicPr>
          <p:cNvPr id="37" name="Picture 36">
            <a:extLst>
              <a:ext uri="{FF2B5EF4-FFF2-40B4-BE49-F238E27FC236}">
                <a16:creationId xmlns:a16="http://schemas.microsoft.com/office/drawing/2014/main" id="{92BC48DA-B7BA-49A0-B2D2-1C813EAA8D2C}"/>
              </a:ext>
            </a:extLst>
          </p:cNvPr>
          <p:cNvPicPr>
            <a:picLocks noChangeAspect="1"/>
          </p:cNvPicPr>
          <p:nvPr/>
        </p:nvPicPr>
        <p:blipFill>
          <a:blip r:embed="rId12"/>
          <a:stretch>
            <a:fillRect/>
          </a:stretch>
        </p:blipFill>
        <p:spPr>
          <a:xfrm rot="10800000">
            <a:off x="2681725" y="1775192"/>
            <a:ext cx="374669" cy="1042049"/>
          </a:xfrm>
          <a:prstGeom prst="rect">
            <a:avLst/>
          </a:prstGeom>
        </p:spPr>
      </p:pic>
      <p:sp>
        <p:nvSpPr>
          <p:cNvPr id="38" name="TextBox 37">
            <a:extLst>
              <a:ext uri="{FF2B5EF4-FFF2-40B4-BE49-F238E27FC236}">
                <a16:creationId xmlns:a16="http://schemas.microsoft.com/office/drawing/2014/main" id="{692AFF25-AD82-4B4F-A66B-62A6543DB8E6}"/>
              </a:ext>
            </a:extLst>
          </p:cNvPr>
          <p:cNvSpPr txBox="1"/>
          <p:nvPr/>
        </p:nvSpPr>
        <p:spPr>
          <a:xfrm>
            <a:off x="5462278" y="2086838"/>
            <a:ext cx="1663400" cy="507831"/>
          </a:xfrm>
          <a:prstGeom prst="rect">
            <a:avLst/>
          </a:prstGeom>
          <a:noFill/>
        </p:spPr>
        <p:txBody>
          <a:bodyPr wrap="square" rtlCol="0">
            <a:spAutoFit/>
          </a:bodyPr>
          <a:lstStyle/>
          <a:p>
            <a:r>
              <a:rPr lang="en-GB" sz="2700" dirty="0"/>
              <a:t>Memory</a:t>
            </a:r>
          </a:p>
        </p:txBody>
      </p:sp>
      <p:sp>
        <p:nvSpPr>
          <p:cNvPr id="39" name="TextBox 38">
            <a:extLst>
              <a:ext uri="{FF2B5EF4-FFF2-40B4-BE49-F238E27FC236}">
                <a16:creationId xmlns:a16="http://schemas.microsoft.com/office/drawing/2014/main" id="{9B2F6279-5E50-4AF2-A228-89A13C901B63}"/>
              </a:ext>
            </a:extLst>
          </p:cNvPr>
          <p:cNvSpPr txBox="1"/>
          <p:nvPr/>
        </p:nvSpPr>
        <p:spPr>
          <a:xfrm>
            <a:off x="6769759" y="543788"/>
            <a:ext cx="2245394" cy="830997"/>
          </a:xfrm>
          <a:prstGeom prst="rect">
            <a:avLst/>
          </a:prstGeom>
          <a:noFill/>
        </p:spPr>
        <p:txBody>
          <a:bodyPr wrap="square" rtlCol="0">
            <a:spAutoFit/>
          </a:bodyPr>
          <a:lstStyle/>
          <a:p>
            <a:pPr algn="ctr"/>
            <a:r>
              <a:rPr lang="en-GB" sz="2400" dirty="0"/>
              <a:t>Remembering Names</a:t>
            </a:r>
          </a:p>
        </p:txBody>
      </p:sp>
      <p:sp>
        <p:nvSpPr>
          <p:cNvPr id="40" name="TextBox 39">
            <a:extLst>
              <a:ext uri="{FF2B5EF4-FFF2-40B4-BE49-F238E27FC236}">
                <a16:creationId xmlns:a16="http://schemas.microsoft.com/office/drawing/2014/main" id="{A8FDC3CF-3CDC-4B1F-A108-8A553A70B0A4}"/>
              </a:ext>
            </a:extLst>
          </p:cNvPr>
          <p:cNvSpPr txBox="1"/>
          <p:nvPr/>
        </p:nvSpPr>
        <p:spPr>
          <a:xfrm>
            <a:off x="7359389" y="2366424"/>
            <a:ext cx="1897110" cy="1107996"/>
          </a:xfrm>
          <a:prstGeom prst="rect">
            <a:avLst/>
          </a:prstGeom>
          <a:noFill/>
        </p:spPr>
        <p:txBody>
          <a:bodyPr wrap="square" rtlCol="0">
            <a:spAutoFit/>
          </a:bodyPr>
          <a:lstStyle/>
          <a:p>
            <a:pPr algn="ctr"/>
            <a:r>
              <a:rPr lang="en-GB" sz="1800" dirty="0"/>
              <a:t>Remembering details from meetings</a:t>
            </a:r>
          </a:p>
          <a:p>
            <a:pPr algn="ctr"/>
            <a:endParaRPr lang="en-GB" sz="1200" dirty="0"/>
          </a:p>
        </p:txBody>
      </p:sp>
      <p:sp>
        <p:nvSpPr>
          <p:cNvPr id="41" name="TextBox 40">
            <a:extLst>
              <a:ext uri="{FF2B5EF4-FFF2-40B4-BE49-F238E27FC236}">
                <a16:creationId xmlns:a16="http://schemas.microsoft.com/office/drawing/2014/main" id="{7A534A4B-812A-42B9-B76D-6DEF5FF7FAFC}"/>
              </a:ext>
            </a:extLst>
          </p:cNvPr>
          <p:cNvSpPr txBox="1"/>
          <p:nvPr/>
        </p:nvSpPr>
        <p:spPr>
          <a:xfrm>
            <a:off x="5188618" y="3514856"/>
            <a:ext cx="2324963" cy="1338828"/>
          </a:xfrm>
          <a:prstGeom prst="rect">
            <a:avLst/>
          </a:prstGeom>
          <a:noFill/>
        </p:spPr>
        <p:txBody>
          <a:bodyPr wrap="square" rtlCol="0">
            <a:spAutoFit/>
          </a:bodyPr>
          <a:lstStyle/>
          <a:p>
            <a:pPr algn="ctr"/>
            <a:r>
              <a:rPr lang="en-GB" sz="2700" dirty="0"/>
              <a:t>Short-term memory </a:t>
            </a:r>
          </a:p>
          <a:p>
            <a:pPr algn="ctr"/>
            <a:endParaRPr lang="en-GB" sz="2700" dirty="0"/>
          </a:p>
        </p:txBody>
      </p:sp>
      <p:sp>
        <p:nvSpPr>
          <p:cNvPr id="43" name="TextBox 42">
            <a:extLst>
              <a:ext uri="{FF2B5EF4-FFF2-40B4-BE49-F238E27FC236}">
                <a16:creationId xmlns:a16="http://schemas.microsoft.com/office/drawing/2014/main" id="{A3D2E80F-B2C6-40E7-99A9-128E45388EFA}"/>
              </a:ext>
            </a:extLst>
          </p:cNvPr>
          <p:cNvSpPr txBox="1"/>
          <p:nvPr/>
        </p:nvSpPr>
        <p:spPr>
          <a:xfrm>
            <a:off x="3099460" y="3361895"/>
            <a:ext cx="2100204" cy="1338828"/>
          </a:xfrm>
          <a:prstGeom prst="rect">
            <a:avLst/>
          </a:prstGeom>
          <a:noFill/>
        </p:spPr>
        <p:txBody>
          <a:bodyPr wrap="square" rtlCol="0">
            <a:spAutoFit/>
          </a:bodyPr>
          <a:lstStyle/>
          <a:p>
            <a:pPr algn="ctr"/>
            <a:r>
              <a:rPr lang="en-GB" sz="2700" dirty="0"/>
              <a:t>Long-term memory </a:t>
            </a:r>
          </a:p>
          <a:p>
            <a:pPr algn="ctr"/>
            <a:endParaRPr lang="en-GB" sz="2700" dirty="0"/>
          </a:p>
        </p:txBody>
      </p:sp>
      <p:sp>
        <p:nvSpPr>
          <p:cNvPr id="44" name="TextBox 43">
            <a:extLst>
              <a:ext uri="{FF2B5EF4-FFF2-40B4-BE49-F238E27FC236}">
                <a16:creationId xmlns:a16="http://schemas.microsoft.com/office/drawing/2014/main" id="{00781869-BF2A-4276-BF1A-568B0F6E877C}"/>
              </a:ext>
            </a:extLst>
          </p:cNvPr>
          <p:cNvSpPr txBox="1"/>
          <p:nvPr/>
        </p:nvSpPr>
        <p:spPr>
          <a:xfrm>
            <a:off x="3992544" y="188920"/>
            <a:ext cx="2100204" cy="1338828"/>
          </a:xfrm>
          <a:prstGeom prst="rect">
            <a:avLst/>
          </a:prstGeom>
          <a:noFill/>
        </p:spPr>
        <p:txBody>
          <a:bodyPr wrap="square" rtlCol="0">
            <a:spAutoFit/>
          </a:bodyPr>
          <a:lstStyle/>
          <a:p>
            <a:pPr algn="ctr"/>
            <a:r>
              <a:rPr lang="en-GB" sz="2700" dirty="0"/>
              <a:t>Working Memory</a:t>
            </a:r>
          </a:p>
          <a:p>
            <a:pPr algn="ctr"/>
            <a:endParaRPr lang="en-GB" sz="2700" dirty="0"/>
          </a:p>
        </p:txBody>
      </p:sp>
      <p:sp>
        <p:nvSpPr>
          <p:cNvPr id="45" name="TextBox 44">
            <a:extLst>
              <a:ext uri="{FF2B5EF4-FFF2-40B4-BE49-F238E27FC236}">
                <a16:creationId xmlns:a16="http://schemas.microsoft.com/office/drawing/2014/main" id="{E932D922-A6A0-47F4-A940-4590D0B2FAEA}"/>
              </a:ext>
            </a:extLst>
          </p:cNvPr>
          <p:cNvSpPr txBox="1"/>
          <p:nvPr/>
        </p:nvSpPr>
        <p:spPr>
          <a:xfrm>
            <a:off x="2777475" y="1663112"/>
            <a:ext cx="2100204" cy="1338828"/>
          </a:xfrm>
          <a:prstGeom prst="rect">
            <a:avLst/>
          </a:prstGeom>
          <a:noFill/>
        </p:spPr>
        <p:txBody>
          <a:bodyPr wrap="square" rtlCol="0">
            <a:spAutoFit/>
          </a:bodyPr>
          <a:lstStyle/>
          <a:p>
            <a:pPr algn="ctr"/>
            <a:r>
              <a:rPr lang="en-GB" sz="2700" dirty="0"/>
              <a:t>Verbal Instructions</a:t>
            </a:r>
          </a:p>
          <a:p>
            <a:pPr algn="ctr"/>
            <a:endParaRPr lang="en-GB" sz="2700" dirty="0"/>
          </a:p>
        </p:txBody>
      </p:sp>
      <p:sp>
        <p:nvSpPr>
          <p:cNvPr id="48" name="TextBox 47">
            <a:extLst>
              <a:ext uri="{FF2B5EF4-FFF2-40B4-BE49-F238E27FC236}">
                <a16:creationId xmlns:a16="http://schemas.microsoft.com/office/drawing/2014/main" id="{AFA5EDA8-CC8A-40D6-8207-57FA3A56A1C2}"/>
              </a:ext>
            </a:extLst>
          </p:cNvPr>
          <p:cNvSpPr txBox="1"/>
          <p:nvPr/>
        </p:nvSpPr>
        <p:spPr>
          <a:xfrm>
            <a:off x="236042" y="1663113"/>
            <a:ext cx="2609010" cy="3647152"/>
          </a:xfrm>
          <a:prstGeom prst="rect">
            <a:avLst/>
          </a:prstGeom>
          <a:noFill/>
        </p:spPr>
        <p:txBody>
          <a:bodyPr wrap="square" rtlCol="0">
            <a:spAutoFit/>
          </a:bodyPr>
          <a:lstStyle/>
          <a:p>
            <a:r>
              <a:rPr lang="en-GB" sz="2100" dirty="0">
                <a:solidFill>
                  <a:schemeClr val="accent1"/>
                </a:solidFill>
              </a:rPr>
              <a:t>Some people </a:t>
            </a:r>
            <a:r>
              <a:rPr lang="en-GB" sz="2100" dirty="0"/>
              <a:t>with ADHD have </a:t>
            </a:r>
            <a:r>
              <a:rPr lang="en-GB" sz="2100" dirty="0">
                <a:solidFill>
                  <a:schemeClr val="accent1"/>
                </a:solidFill>
              </a:rPr>
              <a:t>issues</a:t>
            </a:r>
            <a:r>
              <a:rPr lang="en-GB" sz="2100" dirty="0"/>
              <a:t> with various forms of </a:t>
            </a:r>
            <a:r>
              <a:rPr lang="en-GB" sz="2100" dirty="0">
                <a:solidFill>
                  <a:schemeClr val="accent1"/>
                </a:solidFill>
              </a:rPr>
              <a:t>memory</a:t>
            </a:r>
            <a:r>
              <a:rPr lang="en-GB" sz="2100" dirty="0"/>
              <a:t>. </a:t>
            </a:r>
          </a:p>
          <a:p>
            <a:endParaRPr lang="en-GB" sz="2100" dirty="0"/>
          </a:p>
          <a:p>
            <a:r>
              <a:rPr lang="en-GB" sz="2100" dirty="0">
                <a:solidFill>
                  <a:schemeClr val="accent1"/>
                </a:solidFill>
              </a:rPr>
              <a:t>Working Memory </a:t>
            </a:r>
            <a:r>
              <a:rPr lang="en-GB" sz="2100" dirty="0"/>
              <a:t>specifically has been linked with ADHD</a:t>
            </a:r>
          </a:p>
          <a:p>
            <a:endParaRPr lang="en-GB" sz="2100" dirty="0"/>
          </a:p>
          <a:p>
            <a:endParaRPr lang="en-GB" sz="2100" dirty="0"/>
          </a:p>
        </p:txBody>
      </p:sp>
      <p:pic>
        <p:nvPicPr>
          <p:cNvPr id="49" name="Picture 48">
            <a:extLst>
              <a:ext uri="{FF2B5EF4-FFF2-40B4-BE49-F238E27FC236}">
                <a16:creationId xmlns:a16="http://schemas.microsoft.com/office/drawing/2014/main" id="{57FBC73D-E360-46C7-B595-2C95C5093CCE}"/>
              </a:ext>
            </a:extLst>
          </p:cNvPr>
          <p:cNvPicPr>
            <a:picLocks noChangeAspect="1"/>
          </p:cNvPicPr>
          <p:nvPr/>
        </p:nvPicPr>
        <p:blipFill>
          <a:blip r:embed="rId13"/>
          <a:stretch>
            <a:fillRect/>
          </a:stretch>
        </p:blipFill>
        <p:spPr>
          <a:xfrm>
            <a:off x="196381" y="208171"/>
            <a:ext cx="2821781" cy="1471613"/>
          </a:xfrm>
          <a:prstGeom prst="rect">
            <a:avLst/>
          </a:prstGeom>
        </p:spPr>
      </p:pic>
      <p:pic>
        <p:nvPicPr>
          <p:cNvPr id="51" name="Picture 50">
            <a:extLst>
              <a:ext uri="{FF2B5EF4-FFF2-40B4-BE49-F238E27FC236}">
                <a16:creationId xmlns:a16="http://schemas.microsoft.com/office/drawing/2014/main" id="{2148D3AF-E80E-470D-B55D-B688C34960A3}"/>
              </a:ext>
            </a:extLst>
          </p:cNvPr>
          <p:cNvPicPr>
            <a:picLocks noChangeAspect="1"/>
          </p:cNvPicPr>
          <p:nvPr/>
        </p:nvPicPr>
        <p:blipFill>
          <a:blip r:embed="rId10"/>
          <a:stretch>
            <a:fillRect/>
          </a:stretch>
        </p:blipFill>
        <p:spPr>
          <a:xfrm>
            <a:off x="6129550" y="4502504"/>
            <a:ext cx="993545" cy="205964"/>
          </a:xfrm>
          <a:prstGeom prst="rect">
            <a:avLst/>
          </a:prstGeom>
        </p:spPr>
      </p:pic>
      <p:pic>
        <p:nvPicPr>
          <p:cNvPr id="52" name="Picture 51">
            <a:extLst>
              <a:ext uri="{FF2B5EF4-FFF2-40B4-BE49-F238E27FC236}">
                <a16:creationId xmlns:a16="http://schemas.microsoft.com/office/drawing/2014/main" id="{5807EDED-1D84-4B04-A06B-082CC0206AC3}"/>
              </a:ext>
            </a:extLst>
          </p:cNvPr>
          <p:cNvPicPr>
            <a:picLocks noChangeAspect="1"/>
          </p:cNvPicPr>
          <p:nvPr/>
        </p:nvPicPr>
        <p:blipFill>
          <a:blip r:embed="rId10"/>
          <a:stretch>
            <a:fillRect/>
          </a:stretch>
        </p:blipFill>
        <p:spPr>
          <a:xfrm flipV="1">
            <a:off x="6760489" y="4365827"/>
            <a:ext cx="551369" cy="114300"/>
          </a:xfrm>
          <a:prstGeom prst="rect">
            <a:avLst/>
          </a:prstGeom>
        </p:spPr>
      </p:pic>
    </p:spTree>
    <p:extLst>
      <p:ext uri="{BB962C8B-B14F-4D97-AF65-F5344CB8AC3E}">
        <p14:creationId xmlns:p14="http://schemas.microsoft.com/office/powerpoint/2010/main" val="2734725547"/>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6C8B7D-573D-4CB4-A1BB-D0857F73FAFA}"/>
              </a:ext>
            </a:extLst>
          </p:cNvPr>
          <p:cNvPicPr>
            <a:picLocks noChangeAspect="1"/>
          </p:cNvPicPr>
          <p:nvPr/>
        </p:nvPicPr>
        <p:blipFill>
          <a:blip r:embed="rId3">
            <a:duotone>
              <a:prstClr val="black"/>
              <a:srgbClr val="00C6BB">
                <a:tint val="45000"/>
                <a:satMod val="400000"/>
              </a:srgbClr>
            </a:duotone>
            <a:extLst>
              <a:ext uri="{BEBA8EAE-BF5A-486C-A8C5-ECC9F3942E4B}">
                <a14:imgProps xmlns:a14="http://schemas.microsoft.com/office/drawing/2010/main">
                  <a14:imgLayer r:embed="rId4">
                    <a14:imgEffect>
                      <a14:backgroundRemoval t="381" b="99239" l="1064" r="97979">
                        <a14:foregroundMark x1="18830" y1="40228" x2="12660" y2="44289"/>
                        <a14:foregroundMark x1="12660" y1="44289" x2="10851" y2="36929"/>
                        <a14:foregroundMark x1="10851" y1="36929" x2="17979" y2="37056"/>
                        <a14:foregroundMark x1="17979" y1="37056" x2="19574" y2="46574"/>
                        <a14:foregroundMark x1="19574" y1="46574" x2="13085" y2="50381"/>
                        <a14:foregroundMark x1="13085" y1="50381" x2="6170" y2="43909"/>
                        <a14:foregroundMark x1="6170" y1="43909" x2="9681" y2="36168"/>
                        <a14:foregroundMark x1="9681" y1="36168" x2="16064" y2="34772"/>
                        <a14:foregroundMark x1="16064" y1="34772" x2="20000" y2="42513"/>
                        <a14:foregroundMark x1="20000" y1="42513" x2="17021" y2="50254"/>
                        <a14:foregroundMark x1="17021" y1="50254" x2="10638" y2="51523"/>
                        <a14:foregroundMark x1="10638" y1="51523" x2="10638" y2="51523"/>
                        <a14:foregroundMark x1="25851" y1="42005" x2="21702" y2="34010"/>
                        <a14:foregroundMark x1="21702" y1="34010" x2="15532" y2="30964"/>
                        <a14:foregroundMark x1="15532" y1="30964" x2="9574" y2="31472"/>
                        <a14:foregroundMark x1="9574" y1="31472" x2="3830" y2="35025"/>
                        <a14:foregroundMark x1="3830" y1="35025" x2="851" y2="41624"/>
                        <a14:foregroundMark x1="851" y1="41624" x2="1383" y2="48858"/>
                        <a14:foregroundMark x1="1383" y1="48858" x2="6702" y2="54061"/>
                        <a14:foregroundMark x1="6702" y1="54061" x2="12553" y2="55330"/>
                        <a14:foregroundMark x1="12553" y1="55330" x2="19149" y2="55076"/>
                        <a14:foregroundMark x1="19149" y1="55076" x2="22447" y2="49239"/>
                        <a14:foregroundMark x1="22447" y1="49239" x2="28936" y2="46066"/>
                        <a14:foregroundMark x1="28936" y1="46066" x2="28830" y2="38706"/>
                        <a14:foregroundMark x1="28830" y1="38706" x2="23511" y2="33249"/>
                        <a14:foregroundMark x1="23511" y1="33249" x2="10426" y2="31218"/>
                        <a14:foregroundMark x1="10426" y1="31218" x2="2553" y2="34518"/>
                        <a14:foregroundMark x1="2553" y1="34518" x2="4362" y2="43782"/>
                        <a14:foregroundMark x1="4362" y1="43782" x2="13723" y2="49619"/>
                        <a14:foregroundMark x1="13723" y1="49619" x2="19574" y2="43909"/>
                        <a14:foregroundMark x1="19574" y1="43909" x2="12021" y2="37817"/>
                        <a14:foregroundMark x1="12021" y1="37817" x2="6702" y2="42766"/>
                        <a14:foregroundMark x1="6702" y1="42766" x2="9681" y2="48858"/>
                        <a14:foregroundMark x1="9681" y1="48858" x2="17872" y2="51523"/>
                        <a14:foregroundMark x1="17872" y1="51523" x2="19362" y2="43782"/>
                        <a14:foregroundMark x1="19362" y1="43782" x2="13404" y2="42893"/>
                        <a14:foregroundMark x1="13404" y1="42893" x2="12340" y2="43528"/>
                        <a14:foregroundMark x1="3723" y1="37056" x2="3298" y2="49365"/>
                        <a14:foregroundMark x1="26170" y1="79822" x2="19574" y2="81218"/>
                        <a14:foregroundMark x1="19574" y1="81218" x2="12021" y2="78426"/>
                        <a14:foregroundMark x1="12021" y1="78426" x2="10851" y2="68909"/>
                        <a14:foregroundMark x1="10851" y1="68909" x2="17553" y2="64848"/>
                        <a14:foregroundMark x1="17553" y1="64848" x2="23298" y2="70305"/>
                        <a14:foregroundMark x1="23298" y1="70305" x2="30213" y2="66624"/>
                        <a14:foregroundMark x1="30213" y1="66624" x2="25000" y2="63198"/>
                        <a14:foregroundMark x1="25000" y1="63198" x2="22234" y2="71827"/>
                        <a14:foregroundMark x1="22234" y1="71827" x2="18298" y2="77157"/>
                        <a14:foregroundMark x1="18298" y1="77157" x2="11383" y2="76396"/>
                        <a14:foregroundMark x1="11383" y1="76396" x2="6596" y2="71320"/>
                        <a14:foregroundMark x1="6596" y1="71320" x2="6596" y2="78807"/>
                        <a14:foregroundMark x1="6596" y1="78807" x2="10532" y2="85406"/>
                        <a14:foregroundMark x1="15937" y1="86123" x2="16277" y2="86168"/>
                        <a14:foregroundMark x1="10532" y1="85406" x2="15934" y2="86122"/>
                        <a14:foregroundMark x1="16277" y1="86168" x2="28830" y2="80711"/>
                        <a14:foregroundMark x1="28830" y1="80711" x2="32447" y2="66117"/>
                        <a14:foregroundMark x1="32447" y1="66117" x2="28511" y2="60787"/>
                        <a14:foregroundMark x1="28511" y1="60787" x2="3830" y2="70431"/>
                        <a14:foregroundMark x1="3830" y1="70431" x2="7766" y2="85279"/>
                        <a14:foregroundMark x1="18100" y1="88801" x2="20426" y2="89594"/>
                        <a14:foregroundMark x1="7766" y1="85279" x2="13863" y2="87357"/>
                        <a14:foregroundMark x1="20426" y1="89594" x2="30426" y2="81853"/>
                        <a14:foregroundMark x1="30426" y1="81853" x2="31489" y2="78046"/>
                        <a14:foregroundMark x1="49255" y1="86802" x2="42021" y2="79695"/>
                        <a14:foregroundMark x1="42021" y1="79695" x2="41809" y2="71701"/>
                        <a14:foregroundMark x1="41809" y1="71701" x2="46064" y2="66751"/>
                        <a14:foregroundMark x1="46064" y1="66751" x2="54043" y2="68274"/>
                        <a14:foregroundMark x1="54043" y1="68274" x2="58936" y2="76777"/>
                        <a14:foregroundMark x1="58936" y1="76777" x2="56809" y2="84391"/>
                        <a14:foregroundMark x1="56809" y1="84391" x2="50957" y2="86421"/>
                        <a14:foregroundMark x1="50957" y1="86421" x2="51915" y2="78046"/>
                        <a14:foregroundMark x1="51915" y1="78046" x2="59149" y2="75127"/>
                        <a14:foregroundMark x1="59149" y1="75127" x2="65000" y2="75888"/>
                        <a14:foregroundMark x1="65000" y1="75888" x2="62766" y2="68401"/>
                        <a14:foregroundMark x1="62766" y1="68401" x2="55745" y2="67766"/>
                        <a14:foregroundMark x1="55745" y1="67766" x2="47340" y2="81980"/>
                        <a14:foregroundMark x1="47340" y1="81980" x2="42766" y2="77665"/>
                        <a14:foregroundMark x1="42766" y1="77665" x2="41383" y2="69289"/>
                        <a14:foregroundMark x1="41383" y1="69289" x2="38511" y2="76904"/>
                        <a14:foregroundMark x1="38511" y1="76904" x2="39894" y2="83756"/>
                        <a14:foregroundMark x1="44061" y1="90542" x2="45426" y2="92766"/>
                        <a14:foregroundMark x1="39894" y1="83756" x2="44048" y2="90522"/>
                        <a14:foregroundMark x1="68191" y1="87183" x2="53830" y2="89594"/>
                        <a14:foregroundMark x1="53830" y1="89594" x2="47766" y2="86929"/>
                        <a14:foregroundMark x1="47766" y1="86929" x2="43936" y2="80711"/>
                        <a14:foregroundMark x1="43936" y1="80711" x2="42766" y2="66244"/>
                        <a14:foregroundMark x1="42766" y1="66244" x2="49574" y2="64340"/>
                        <a14:foregroundMark x1="49574" y1="64340" x2="64255" y2="66878"/>
                        <a14:foregroundMark x1="67872" y1="67259" x2="71702" y2="75761"/>
                        <a14:foregroundMark x1="71702" y1="75761" x2="71702" y2="83376"/>
                        <a14:foregroundMark x1="71702" y1="83376" x2="68511" y2="90102"/>
                        <a14:foregroundMark x1="67385" y1="90221" x2="66433" y2="90321"/>
                        <a14:foregroundMark x1="68723" y1="82741" x2="64574" y2="74365"/>
                        <a14:foregroundMark x1="64574" y1="74365" x2="45319" y2="69797"/>
                        <a14:foregroundMark x1="45319" y1="69797" x2="38191" y2="65609"/>
                        <a14:foregroundMark x1="42340" y1="79061" x2="40106" y2="86675"/>
                        <a14:foregroundMark x1="40106" y1="86675" x2="37684" y2="74155"/>
                        <a14:foregroundMark x1="37820" y1="68268" x2="38404" y2="64721"/>
                        <a14:foregroundMark x1="37518" y1="70100" x2="37813" y2="68312"/>
                        <a14:foregroundMark x1="7021" y1="68909" x2="2340" y2="73477"/>
                        <a14:foregroundMark x1="2340" y1="73477" x2="2340" y2="73604"/>
                        <a14:foregroundMark x1="47021" y1="74365" x2="61277" y2="79569"/>
                        <a14:foregroundMark x1="49275" y1="90736" x2="50165" y2="90736"/>
                        <a14:foregroundMark x1="46170" y1="90736" x2="49275" y2="90736"/>
                        <a14:foregroundMark x1="40064" y1="91531" x2="39574" y2="91244"/>
                        <a14:foregroundMark x1="42177" y1="92767" x2="42303" y2="92841"/>
                        <a14:foregroundMark x1="45426" y1="94670" x2="43133" y2="93327"/>
                        <a14:foregroundMark x1="39574" y1="91244" x2="37021" y2="84645"/>
                        <a14:foregroundMark x1="37021" y1="84645" x2="36915" y2="77284"/>
                        <a14:foregroundMark x1="36915" y1="77284" x2="37660" y2="76015"/>
                        <a14:foregroundMark x1="62872" y1="78426" x2="56915" y2="87056"/>
                        <a14:foregroundMark x1="56915" y1="87056" x2="65000" y2="83629"/>
                        <a14:foregroundMark x1="65000" y1="83629" x2="65213" y2="75635"/>
                        <a14:foregroundMark x1="65213" y1="75635" x2="67660" y2="67766"/>
                        <a14:foregroundMark x1="67660" y1="67766" x2="62021" y2="64086"/>
                        <a14:foregroundMark x1="62021" y1="64086" x2="41809" y2="63706"/>
                        <a14:foregroundMark x1="41809" y1="63706" x2="48085" y2="62310"/>
                        <a14:foregroundMark x1="48085" y1="62310" x2="67021" y2="66117"/>
                        <a14:foregroundMark x1="67021" y1="66117" x2="70426" y2="72589"/>
                        <a14:foregroundMark x1="70426" y1="72589" x2="65532" y2="68401"/>
                        <a14:foregroundMark x1="65532" y1="68401" x2="70851" y2="64467"/>
                        <a14:foregroundMark x1="70851" y1="64467" x2="74894" y2="58503"/>
                        <a14:foregroundMark x1="74894" y1="58503" x2="66383" y2="77284"/>
                        <a14:foregroundMark x1="66383" y1="77284" x2="70994" y2="89856"/>
                        <a14:foregroundMark x1="47570" y1="94199" x2="45638" y2="94416"/>
                        <a14:foregroundMark x1="41772" y1="91812" x2="39043" y2="89975"/>
                        <a14:foregroundMark x1="42146" y1="92064" x2="42012" y2="91974"/>
                        <a14:foregroundMark x1="45638" y1="94416" x2="43293" y2="92837"/>
                        <a14:foregroundMark x1="39043" y1="89975" x2="37340" y2="82234"/>
                        <a14:foregroundMark x1="37887" y1="70121" x2="38085" y2="65736"/>
                        <a14:foregroundMark x1="37340" y1="82234" x2="37705" y2="74139"/>
                        <a14:foregroundMark x1="38085" y1="65736" x2="40000" y2="66497"/>
                        <a14:foregroundMark x1="70426" y1="65863" x2="63830" y2="63325"/>
                        <a14:foregroundMark x1="63830" y1="63325" x2="39255" y2="61929"/>
                        <a14:foregroundMark x1="70106" y1="65228" x2="48404" y2="64086"/>
                        <a14:foregroundMark x1="48404" y1="64086" x2="42872" y2="60914"/>
                        <a14:foregroundMark x1="42872" y1="60914" x2="38723" y2="60914"/>
                        <a14:foregroundMark x1="45000" y1="62310" x2="50957" y2="61675"/>
                        <a14:foregroundMark x1="50957" y1="61675" x2="68617" y2="63706"/>
                        <a14:foregroundMark x1="49255" y1="63706" x2="46596" y2="61929"/>
                        <a14:foregroundMark x1="49681" y1="61675" x2="45000" y2="61041"/>
                        <a14:foregroundMark x1="39255" y1="83376" x2="37340" y2="90102"/>
                        <a14:foregroundMark x1="37340" y1="90102" x2="37021" y2="90355"/>
                        <a14:foregroundMark x1="43642" y1="91768" x2="44255" y2="91878"/>
                        <a14:foregroundMark x1="42906" y1="91637" x2="43421" y2="91729"/>
                        <a14:foregroundMark x1="37872" y1="90736" x2="40250" y2="91161"/>
                        <a14:foregroundMark x1="44255" y1="91878" x2="44574" y2="94543"/>
                        <a14:foregroundMark x1="37234" y1="87817" x2="37021" y2="86929"/>
                        <a14:foregroundMark x1="44894" y1="99746" x2="44574" y2="99365"/>
                        <a14:foregroundMark x1="95106" y1="56472" x2="92766" y2="50000"/>
                        <a14:foregroundMark x1="92766" y1="50000" x2="95851" y2="65228"/>
                        <a14:foregroundMark x1="95851" y1="65228" x2="90957" y2="41878"/>
                        <a14:foregroundMark x1="90957" y1="41878" x2="93085" y2="54822"/>
                        <a14:foregroundMark x1="93085" y1="54822" x2="90745" y2="61929"/>
                        <a14:foregroundMark x1="90745" y1="61929" x2="88723" y2="52665"/>
                        <a14:foregroundMark x1="88723" y1="52665" x2="92021" y2="45051"/>
                        <a14:foregroundMark x1="92021" y1="45051" x2="97979" y2="50381"/>
                        <a14:foregroundMark x1="97979" y1="50381" x2="98191" y2="59010"/>
                        <a14:foregroundMark x1="98191" y1="59010" x2="96809" y2="62944"/>
                        <a14:foregroundMark x1="83085" y1="21447" x2="75000" y2="18528"/>
                        <a14:foregroundMark x1="75000" y1="18528" x2="71915" y2="25000"/>
                        <a14:foregroundMark x1="71915" y1="25000" x2="79574" y2="26650"/>
                        <a14:foregroundMark x1="79574" y1="26650" x2="85426" y2="21701"/>
                        <a14:foregroundMark x1="85426" y1="21701" x2="85745" y2="14721"/>
                        <a14:foregroundMark x1="85745" y1="14721" x2="78298" y2="7234"/>
                        <a14:foregroundMark x1="78298" y1="7234" x2="70319" y2="8503"/>
                        <a14:foregroundMark x1="70319" y1="8503" x2="66596" y2="15736"/>
                        <a14:foregroundMark x1="66596" y1="15736" x2="76809" y2="22716"/>
                        <a14:foregroundMark x1="76809" y1="22716" x2="83191" y2="22843"/>
                        <a14:foregroundMark x1="83191" y1="22843" x2="89043" y2="21827"/>
                        <a14:foregroundMark x1="89043" y1="21827" x2="90745" y2="13325"/>
                        <a14:foregroundMark x1="90745" y1="13325" x2="84787" y2="10787"/>
                        <a14:foregroundMark x1="84787" y1="10787" x2="78404" y2="11421"/>
                        <a14:foregroundMark x1="78404" y1="11421" x2="72979" y2="15355"/>
                        <a14:foregroundMark x1="72979" y1="15355" x2="71277" y2="22462"/>
                        <a14:foregroundMark x1="71277" y1="22462" x2="76915" y2="24873"/>
                        <a14:foregroundMark x1="76915" y1="24873" x2="83936" y2="24873"/>
                        <a14:foregroundMark x1="83936" y1="24873" x2="87447" y2="17259"/>
                        <a14:foregroundMark x1="87447" y1="17259" x2="82660" y2="12183"/>
                        <a14:foregroundMark x1="82660" y1="12183" x2="76383" y2="13071"/>
                        <a14:foregroundMark x1="76383" y1="13071" x2="75000" y2="20558"/>
                        <a14:foregroundMark x1="75000" y1="20558" x2="75426" y2="20939"/>
                        <a14:foregroundMark x1="92128" y1="23096" x2="95745" y2="17259"/>
                        <a14:foregroundMark x1="95745" y1="17259" x2="93723" y2="9518"/>
                        <a14:foregroundMark x1="93723" y1="9518" x2="88511" y2="5711"/>
                        <a14:foregroundMark x1="88511" y1="5711" x2="81383" y2="5711"/>
                        <a14:foregroundMark x1="36064" y1="17893" x2="28511" y2="17893"/>
                        <a14:foregroundMark x1="28511" y1="17893" x2="24468" y2="11168"/>
                        <a14:foregroundMark x1="24468" y1="11168" x2="30957" y2="3299"/>
                        <a14:foregroundMark x1="30957" y1="3299" x2="37553" y2="2792"/>
                        <a14:foregroundMark x1="37553" y1="2792" x2="44574" y2="9264"/>
                        <a14:foregroundMark x1="44574" y1="9264" x2="43723" y2="16751"/>
                        <a14:foregroundMark x1="43723" y1="16751" x2="34255" y2="23477"/>
                        <a14:foregroundMark x1="34255" y1="23477" x2="26809" y2="24239"/>
                        <a14:foregroundMark x1="26809" y1="24239" x2="21489" y2="20178"/>
                        <a14:foregroundMark x1="21489" y1="20178" x2="18511" y2="13832"/>
                        <a14:foregroundMark x1="18511" y1="13832" x2="21277" y2="7487"/>
                        <a14:foregroundMark x1="21277" y1="7487" x2="28085" y2="2411"/>
                        <a14:foregroundMark x1="28085" y1="2411" x2="35000" y2="1015"/>
                        <a14:foregroundMark x1="35000" y1="1015" x2="41064" y2="2030"/>
                        <a14:foregroundMark x1="41064" y1="2030" x2="46383" y2="6091"/>
                        <a14:foregroundMark x1="46383" y1="6091" x2="47979" y2="13325"/>
                        <a14:foregroundMark x1="47979" y1="13325" x2="44362" y2="19670"/>
                        <a14:foregroundMark x1="44362" y1="19670" x2="32660" y2="25254"/>
                        <a14:foregroundMark x1="32660" y1="25254" x2="26170" y2="26015"/>
                        <a14:foregroundMark x1="26170" y1="26015" x2="16809" y2="15609"/>
                        <a14:foregroundMark x1="16809" y1="15609" x2="23191" y2="3173"/>
                        <a14:foregroundMark x1="23191" y1="3173" x2="26489" y2="381"/>
                        <a14:foregroundMark x1="24362" y1="44924" x2="18191" y2="39975"/>
                        <a14:foregroundMark x1="18191" y1="39975" x2="16702" y2="39340"/>
                        <a14:foregroundMark x1="78404" y1="76269" x2="80426" y2="77157"/>
                        <a14:foregroundMark x1="43006" y1="94924" x2="43191" y2="94924"/>
                        <a14:foregroundMark x1="43511" y1="94924" x2="43023" y2="94924"/>
                        <a14:foregroundMark x1="36809" y1="84898" x2="37447" y2="90482"/>
                        <a14:foregroundMark x1="36915" y1="86929" x2="37128" y2="85914"/>
                        <a14:foregroundMark x1="43852" y1="95539" x2="43936" y2="95305"/>
                        <a14:foregroundMark x1="44255" y1="94416" x2="43821" y2="95624"/>
                        <a14:foregroundMark x1="44468" y1="96447" x2="44396" y2="97824"/>
                        <a14:foregroundMark x1="50613" y1="91717" x2="48830" y2="91497"/>
                        <a14:foregroundMark x1="69894" y1="92132" x2="49574" y2="91751"/>
                        <a14:foregroundMark x1="70319" y1="91751" x2="70106" y2="92132"/>
                        <a14:foregroundMark x1="70745" y1="67640" x2="70532" y2="65228"/>
                        <a14:foregroundMark x1="4468" y1="79188" x2="1277" y2="72716"/>
                        <a14:foregroundMark x1="1277" y1="72716" x2="3617" y2="66117"/>
                        <a14:foregroundMark x1="3617" y1="66117" x2="9255" y2="64467"/>
                        <a14:foregroundMark x1="11408" y1="61766" x2="13404" y2="59264"/>
                        <a14:foregroundMark x1="9255" y1="64467" x2="9452" y2="64220"/>
                        <a14:foregroundMark x1="13404" y1="59264" x2="19255" y2="61548"/>
                        <a14:foregroundMark x1="19255" y1="61548" x2="19748" y2="62091"/>
                        <a14:foregroundMark x1="21357" y1="62917" x2="30319" y2="58883"/>
                        <a14:foregroundMark x1="19043" y1="63959" x2="21325" y2="62932"/>
                        <a14:foregroundMark x1="30319" y1="58883" x2="35745" y2="62056"/>
                        <a14:foregroundMark x1="36983" y1="76095" x2="37021" y2="76523"/>
                        <a14:foregroundMark x1="35927" y1="64121" x2="36405" y2="69537"/>
                        <a14:foregroundMark x1="35745" y1="62056" x2="35891" y2="63713"/>
                        <a14:foregroundMark x1="32929" y1="79313" x2="31809" y2="80076"/>
                        <a14:foregroundMark x1="37021" y1="76523" x2="33090" y2="79203"/>
                        <a14:foregroundMark x1="31809" y1="80076" x2="28373" y2="85282"/>
                        <a14:foregroundMark x1="27652" y1="86109" x2="22128" y2="87817"/>
                        <a14:foregroundMark x1="22128" y1="87817" x2="25745" y2="93274"/>
                        <a14:foregroundMark x1="25745" y1="93274" x2="17747" y2="89477"/>
                        <a14:foregroundMark x1="12439" y1="88329" x2="9179" y2="88688"/>
                        <a14:foregroundMark x1="7872" y1="88832" x2="2128" y2="76396"/>
                        <a14:foregroundMark x1="2128" y1="76396" x2="2021" y2="68274"/>
                        <a14:foregroundMark x1="2021" y1="68274" x2="5595" y2="64544"/>
                        <a14:foregroundMark x1="9620" y1="87957" x2="12687" y2="88703"/>
                        <a14:foregroundMark x1="5532" y1="84898" x2="3191" y2="82107"/>
                        <a14:foregroundMark x1="27340" y1="84264" x2="30253" y2="84853"/>
                        <a14:foregroundMark x1="28270" y1="87038" x2="24149" y2="88198"/>
                        <a14:foregroundMark x1="29894" y1="59264" x2="23830" y2="59391"/>
                        <a14:foregroundMark x1="20039" y1="61523" x2="18191" y2="62563"/>
                        <a14:foregroundMark x1="23830" y1="59391" x2="22165" y2="60328"/>
                        <a14:foregroundMark x1="18191" y1="62563" x2="19894" y2="61548"/>
                        <a14:foregroundMark x1="29468" y1="59391" x2="26809" y2="58756"/>
                        <a14:foregroundMark x1="18936" y1="62056" x2="14321" y2="59073"/>
                        <a14:foregroundMark x1="16992" y1="59280" x2="18787" y2="59725"/>
                        <a14:foregroundMark x1="14611" y1="58691" x2="15888" y2="59007"/>
                        <a14:foregroundMark x1="19243" y1="60952" x2="16767" y2="58859"/>
                        <a14:foregroundMark x1="33580" y1="83745" x2="33511" y2="80964"/>
                        <a14:foregroundMark x1="33576" y1="83601" x2="33595" y2="84357"/>
                        <a14:foregroundMark x1="13085" y1="89467" x2="8648" y2="89569"/>
                        <a14:foregroundMark x1="33617" y1="85279" x2="32340" y2="85914"/>
                        <a14:foregroundMark x1="9149" y1="64467" x2="3191" y2="66751"/>
                        <a14:foregroundMark x1="3191" y1="66751" x2="1489" y2="73858"/>
                        <a14:foregroundMark x1="1489" y1="73858" x2="2447" y2="77157"/>
                        <a14:foregroundMark x1="33298" y1="73223" x2="36064" y2="79442"/>
                        <a14:foregroundMark x1="36064" y1="79442" x2="32553" y2="80457"/>
                        <a14:foregroundMark x1="36277" y1="75127" x2="35741" y2="72802"/>
                        <a14:foregroundMark x1="13404" y1="88832" x2="17979" y2="89086"/>
                        <a14:foregroundMark x1="18429" y1="58762" x2="17447" y2="58249"/>
                        <a14:foregroundMark x1="8830" y1="64086" x2="3191" y2="66117"/>
                        <a14:foregroundMark x1="3191" y1="66117" x2="1064" y2="71827"/>
                        <a14:foregroundMark x1="11809" y1="62437" x2="11383" y2="63959"/>
                        <a14:foregroundMark x1="10851" y1="64340" x2="11596" y2="62056"/>
                        <a14:foregroundMark x1="10957" y1="64467" x2="9787" y2="64340"/>
                        <a14:foregroundMark x1="19043" y1="59391" x2="20000" y2="61168"/>
                        <a14:foregroundMark x1="17660" y1="58756" x2="15851" y2="58376"/>
                        <a14:foregroundMark x1="18404" y1="59010" x2="19574" y2="59772"/>
                        <a14:foregroundMark x1="20638" y1="62690" x2="22234" y2="61041"/>
                        <a14:foregroundMark x1="37766" y1="64340" x2="37553" y2="63071"/>
                        <a14:foregroundMark x1="37447" y1="65102" x2="37660" y2="63579"/>
                        <a14:foregroundMark x1="37021" y1="65102" x2="37447" y2="63959"/>
                        <a14:foregroundMark x1="37021" y1="64213" x2="37553" y2="63325"/>
                        <a14:foregroundMark x1="37220" y1="72716" x2="37128" y2="73985"/>
                        <a14:foregroundMark x1="36915" y1="75000" x2="36596" y2="74492"/>
                        <a14:foregroundMark x1="37021" y1="74873" x2="37234" y2="73985"/>
                        <a14:foregroundMark x1="37234" y1="74746" x2="37128" y2="73477"/>
                        <a14:foregroundMark x1="33936" y1="72589" x2="35851" y2="69543"/>
                        <a14:foregroundMark x1="37234" y1="73223" x2="37340" y2="70685"/>
                        <a14:foregroundMark x1="37021" y1="75000" x2="37021" y2="73731"/>
                        <a14:foregroundMark x1="37447" y1="69924" x2="37234" y2="71827"/>
                        <a14:foregroundMark x1="37340" y1="74239" x2="37128" y2="74239"/>
                        <a14:foregroundMark x1="37447" y1="69162" x2="37234" y2="70051"/>
                        <a14:foregroundMark x1="62766" y1="92132" x2="48936" y2="92132"/>
                        <a14:foregroundMark x1="69255" y1="92132" x2="67660" y2="92132"/>
                        <a14:foregroundMark x1="43511" y1="93147" x2="42660" y2="91878"/>
                        <a14:foregroundMark x1="49102" y1="92453" x2="49362" y2="92259"/>
                        <a14:foregroundMark x1="45957" y1="94797" x2="47516" y2="93635"/>
                        <a14:foregroundMark x1="38936" y1="91244" x2="36809" y2="90736"/>
                        <a14:foregroundMark x1="43723" y1="92513" x2="42553" y2="91878"/>
                        <a14:foregroundMark x1="44149" y1="96954" x2="43936" y2="95939"/>
                        <a14:foregroundMark x1="28191" y1="85279" x2="31277" y2="85787"/>
                        <a14:foregroundMark x1="32021" y1="86041" x2="31702" y2="86041"/>
                        <a14:foregroundMark x1="28830" y1="85279" x2="33298" y2="84645"/>
                        <a14:foregroundMark x1="29043" y1="83883" x2="33830" y2="79061"/>
                        <a14:foregroundMark x1="33830" y1="79061" x2="36170" y2="78807"/>
                        <a14:foregroundMark x1="31277" y1="84137" x2="33723" y2="82487"/>
                        <a14:foregroundMark x1="32234" y1="83629" x2="34255" y2="83629"/>
                        <a14:foregroundMark x1="33085" y1="85279" x2="34043" y2="82614"/>
                        <a14:foregroundMark x1="36702" y1="84898" x2="36702" y2="82234"/>
                        <a14:foregroundMark x1="36702" y1="83376" x2="36702" y2="80711"/>
                        <a14:foregroundMark x1="37128" y1="91117" x2="37128" y2="85533"/>
                        <a14:foregroundMark x1="36915" y1="89975" x2="36702" y2="85279"/>
                        <a14:backgroundMark x1="56277" y1="95685" x2="50213" y2="94416"/>
                        <a14:backgroundMark x1="50213" y1="94416" x2="50106" y2="94543"/>
                        <a14:backgroundMark x1="39807" y1="93079" x2="42059" y2="92801"/>
                        <a14:backgroundMark x1="55851" y1="94543" x2="49468" y2="94543"/>
                        <a14:backgroundMark x1="49468" y1="94543" x2="49255" y2="94289"/>
                        <a14:backgroundMark x1="48404" y1="94162" x2="48191" y2="95558"/>
                        <a14:backgroundMark x1="48723" y1="94924" x2="52555" y2="94408"/>
                        <a14:backgroundMark x1="50745" y1="95305" x2="48511" y2="94162"/>
                        <a14:backgroundMark x1="49255" y1="95685" x2="47872" y2="94289"/>
                        <a14:backgroundMark x1="42875" y1="93733" x2="42798" y2="93875"/>
                        <a14:backgroundMark x1="42234" y1="94924" x2="42423" y2="94573"/>
                        <a14:backgroundMark x1="71238" y1="92411" x2="72234" y2="91878"/>
                        <a14:backgroundMark x1="67021" y1="94670" x2="67620" y2="94349"/>
                        <a14:backgroundMark x1="48191" y1="95685" x2="48085" y2="93909"/>
                        <a14:backgroundMark x1="42796" y1="93586" x2="42766" y2="92893"/>
                        <a14:backgroundMark x1="42872" y1="95305" x2="42825" y2="94237"/>
                        <a14:backgroundMark x1="42720" y1="96317" x2="42340" y2="93147"/>
                        <a14:backgroundMark x1="42872" y1="95939" x2="42872" y2="94543"/>
                        <a14:backgroundMark x1="16915" y1="92005" x2="16915" y2="91352"/>
                        <a14:backgroundMark x1="17660" y1="91751" x2="17513" y2="91276"/>
                        <a14:backgroundMark x1="18404" y1="92513" x2="17827" y2="91425"/>
                        <a14:backgroundMark x1="42556" y1="93596" x2="42340" y2="92640"/>
                        <a14:backgroundMark x1="43085" y1="95939" x2="42820" y2="94765"/>
                        <a14:backgroundMark x1="70426" y1="92640" x2="70161" y2="92636"/>
                        <a14:backgroundMark x1="72447" y1="92132" x2="70862" y2="92132"/>
                        <a14:backgroundMark x1="42447" y1="95305" x2="42447" y2="92766"/>
                        <a14:backgroundMark x1="43298" y1="97462" x2="42660" y2="93528"/>
                        <a14:backgroundMark x1="43404" y1="96193" x2="43191" y2="93903"/>
                        <a14:backgroundMark x1="43936" y1="96320" x2="42447" y2="92132"/>
                        <a14:backgroundMark x1="48723" y1="95051" x2="47660" y2="94416"/>
                        <a14:backgroundMark x1="17021" y1="91624" x2="16596" y2="88706"/>
                        <a14:backgroundMark x1="30213" y1="88706" x2="28954" y2="87420"/>
                        <a14:backgroundMark x1="33778" y1="85506" x2="34043" y2="85406"/>
                        <a14:backgroundMark x1="34043" y1="85406" x2="33914" y2="84269"/>
                        <a14:backgroundMark x1="34255" y1="85787" x2="33830" y2="85660"/>
                        <a14:backgroundMark x1="8516" y1="63516" x2="9255" y2="63579"/>
                        <a14:backgroundMark x1="9141" y1="63452" x2="9043" y2="63452"/>
                        <a14:backgroundMark x1="7234" y1="89721" x2="8404" y2="89975"/>
                        <a14:backgroundMark x1="10761" y1="62034" x2="10851" y2="61802"/>
                        <a14:backgroundMark x1="10885" y1="62082" x2="10957" y2="61802"/>
                        <a14:backgroundMark x1="15000" y1="57360" x2="15426" y2="57614"/>
                        <a14:backgroundMark x1="15546" y1="57741" x2="15213" y2="57741"/>
                        <a14:backgroundMark x1="18706" y1="58624" x2="18191" y2="58122"/>
                        <a14:backgroundMark x1="11170" y1="61675" x2="11040" y2="62141"/>
                        <a14:backgroundMark x1="36532" y1="71717" x2="36489" y2="72843"/>
                        <a14:backgroundMark x1="35745" y1="72208" x2="35745" y2="72589"/>
                        <a14:backgroundMark x1="35638" y1="71954" x2="35638" y2="72716"/>
                        <a14:backgroundMark x1="36489" y1="70178" x2="36602" y2="69841"/>
                        <a14:backgroundMark x1="48191" y1="94289" x2="48511" y2="93274"/>
                        <a14:backgroundMark x1="49043" y1="93020" x2="47872" y2="94036"/>
                        <a14:backgroundMark x1="49255" y1="92640" x2="48723" y2="93020"/>
                        <a14:backgroundMark x1="47553" y1="94289" x2="47766" y2="94036"/>
                      </a14:backgroundRemoval>
                    </a14:imgEffect>
                  </a14:imgLayer>
                </a14:imgProps>
              </a:ext>
            </a:extLst>
          </a:blip>
          <a:stretch>
            <a:fillRect/>
          </a:stretch>
        </p:blipFill>
        <p:spPr>
          <a:xfrm>
            <a:off x="3008353" y="12469"/>
            <a:ext cx="6135647" cy="5143500"/>
          </a:xfrm>
          <a:prstGeom prst="rect">
            <a:avLst/>
          </a:prstGeom>
        </p:spPr>
      </p:pic>
      <p:pic>
        <p:nvPicPr>
          <p:cNvPr id="5" name="Picture 4">
            <a:extLst>
              <a:ext uri="{FF2B5EF4-FFF2-40B4-BE49-F238E27FC236}">
                <a16:creationId xmlns:a16="http://schemas.microsoft.com/office/drawing/2014/main" id="{CA0E97BF-2577-4C74-B206-75D59E0A3F75}"/>
              </a:ext>
            </a:extLst>
          </p:cNvPr>
          <p:cNvPicPr>
            <a:picLocks noChangeAspect="1"/>
          </p:cNvPicPr>
          <p:nvPr/>
        </p:nvPicPr>
        <p:blipFill>
          <a:blip r:embed="rId5"/>
          <a:stretch>
            <a:fillRect/>
          </a:stretch>
        </p:blipFill>
        <p:spPr>
          <a:xfrm rot="5400000">
            <a:off x="3304343" y="1550356"/>
            <a:ext cx="1000211" cy="1335603"/>
          </a:xfrm>
          <a:prstGeom prst="rect">
            <a:avLst/>
          </a:prstGeom>
        </p:spPr>
      </p:pic>
      <p:pic>
        <p:nvPicPr>
          <p:cNvPr id="6" name="Picture 5">
            <a:extLst>
              <a:ext uri="{FF2B5EF4-FFF2-40B4-BE49-F238E27FC236}">
                <a16:creationId xmlns:a16="http://schemas.microsoft.com/office/drawing/2014/main" id="{0770799F-C285-4375-8812-EC926772DE8A}"/>
              </a:ext>
            </a:extLst>
          </p:cNvPr>
          <p:cNvPicPr>
            <a:picLocks noChangeAspect="1"/>
          </p:cNvPicPr>
          <p:nvPr/>
        </p:nvPicPr>
        <p:blipFill>
          <a:blip r:embed="rId5"/>
          <a:stretch>
            <a:fillRect/>
          </a:stretch>
        </p:blipFill>
        <p:spPr>
          <a:xfrm rot="5400000">
            <a:off x="3676695" y="1486836"/>
            <a:ext cx="800101" cy="1068392"/>
          </a:xfrm>
          <a:prstGeom prst="rect">
            <a:avLst/>
          </a:prstGeom>
        </p:spPr>
      </p:pic>
      <p:pic>
        <p:nvPicPr>
          <p:cNvPr id="7" name="Picture 6">
            <a:extLst>
              <a:ext uri="{FF2B5EF4-FFF2-40B4-BE49-F238E27FC236}">
                <a16:creationId xmlns:a16="http://schemas.microsoft.com/office/drawing/2014/main" id="{0C6C50C9-3F47-4AD6-9788-2C71DB13662A}"/>
              </a:ext>
            </a:extLst>
          </p:cNvPr>
          <p:cNvPicPr>
            <a:picLocks noChangeAspect="1"/>
          </p:cNvPicPr>
          <p:nvPr/>
        </p:nvPicPr>
        <p:blipFill>
          <a:blip r:embed="rId5"/>
          <a:stretch>
            <a:fillRect/>
          </a:stretch>
        </p:blipFill>
        <p:spPr>
          <a:xfrm rot="5400000">
            <a:off x="3589111" y="1489111"/>
            <a:ext cx="501881" cy="1663399"/>
          </a:xfrm>
          <a:prstGeom prst="rect">
            <a:avLst/>
          </a:prstGeom>
        </p:spPr>
      </p:pic>
      <p:pic>
        <p:nvPicPr>
          <p:cNvPr id="8" name="Picture 7">
            <a:extLst>
              <a:ext uri="{FF2B5EF4-FFF2-40B4-BE49-F238E27FC236}">
                <a16:creationId xmlns:a16="http://schemas.microsoft.com/office/drawing/2014/main" id="{48354DB5-90F3-4C4B-B0EE-DB5D152F4430}"/>
              </a:ext>
            </a:extLst>
          </p:cNvPr>
          <p:cNvPicPr>
            <a:picLocks noChangeAspect="1"/>
          </p:cNvPicPr>
          <p:nvPr/>
        </p:nvPicPr>
        <p:blipFill>
          <a:blip r:embed="rId5"/>
          <a:stretch>
            <a:fillRect/>
          </a:stretch>
        </p:blipFill>
        <p:spPr>
          <a:xfrm rot="5400000">
            <a:off x="4196600" y="2124995"/>
            <a:ext cx="406926" cy="543377"/>
          </a:xfrm>
          <a:prstGeom prst="rect">
            <a:avLst/>
          </a:prstGeom>
        </p:spPr>
      </p:pic>
      <p:pic>
        <p:nvPicPr>
          <p:cNvPr id="9" name="Picture 8">
            <a:extLst>
              <a:ext uri="{FF2B5EF4-FFF2-40B4-BE49-F238E27FC236}">
                <a16:creationId xmlns:a16="http://schemas.microsoft.com/office/drawing/2014/main" id="{BA9D8ECD-742D-43E1-B28E-810D0B4E40EC}"/>
              </a:ext>
            </a:extLst>
          </p:cNvPr>
          <p:cNvPicPr>
            <a:picLocks noChangeAspect="1"/>
          </p:cNvPicPr>
          <p:nvPr/>
        </p:nvPicPr>
        <p:blipFill>
          <a:blip r:embed="rId5"/>
          <a:stretch>
            <a:fillRect/>
          </a:stretch>
        </p:blipFill>
        <p:spPr>
          <a:xfrm rot="19354658">
            <a:off x="4196600" y="2193843"/>
            <a:ext cx="406926" cy="543377"/>
          </a:xfrm>
          <a:prstGeom prst="rect">
            <a:avLst/>
          </a:prstGeom>
        </p:spPr>
      </p:pic>
      <p:pic>
        <p:nvPicPr>
          <p:cNvPr id="10" name="Picture 9">
            <a:extLst>
              <a:ext uri="{FF2B5EF4-FFF2-40B4-BE49-F238E27FC236}">
                <a16:creationId xmlns:a16="http://schemas.microsoft.com/office/drawing/2014/main" id="{62394A20-BF9C-43F9-AE9F-62B3EBDA0017}"/>
              </a:ext>
            </a:extLst>
          </p:cNvPr>
          <p:cNvPicPr>
            <a:picLocks noChangeAspect="1"/>
          </p:cNvPicPr>
          <p:nvPr/>
        </p:nvPicPr>
        <p:blipFill rotWithShape="1">
          <a:blip r:embed="rId5"/>
          <a:srcRect t="-37980" r="30161" b="62005"/>
          <a:stretch/>
        </p:blipFill>
        <p:spPr>
          <a:xfrm rot="5400000">
            <a:off x="4296381" y="1992053"/>
            <a:ext cx="284194" cy="299196"/>
          </a:xfrm>
          <a:prstGeom prst="rect">
            <a:avLst/>
          </a:prstGeom>
        </p:spPr>
      </p:pic>
      <p:pic>
        <p:nvPicPr>
          <p:cNvPr id="11" name="Picture 10">
            <a:extLst>
              <a:ext uri="{FF2B5EF4-FFF2-40B4-BE49-F238E27FC236}">
                <a16:creationId xmlns:a16="http://schemas.microsoft.com/office/drawing/2014/main" id="{60388ED2-E829-48A0-B69B-2554BA46B387}"/>
              </a:ext>
            </a:extLst>
          </p:cNvPr>
          <p:cNvPicPr>
            <a:picLocks noChangeAspect="1"/>
          </p:cNvPicPr>
          <p:nvPr/>
        </p:nvPicPr>
        <p:blipFill>
          <a:blip r:embed="rId6"/>
          <a:stretch>
            <a:fillRect/>
          </a:stretch>
        </p:blipFill>
        <p:spPr>
          <a:xfrm>
            <a:off x="7303900" y="328938"/>
            <a:ext cx="1240240" cy="917972"/>
          </a:xfrm>
          <a:prstGeom prst="rect">
            <a:avLst/>
          </a:prstGeom>
        </p:spPr>
      </p:pic>
      <p:pic>
        <p:nvPicPr>
          <p:cNvPr id="12" name="Picture 11">
            <a:extLst>
              <a:ext uri="{FF2B5EF4-FFF2-40B4-BE49-F238E27FC236}">
                <a16:creationId xmlns:a16="http://schemas.microsoft.com/office/drawing/2014/main" id="{A54C16CE-0D12-4E8A-B565-05D1E08E728A}"/>
              </a:ext>
            </a:extLst>
          </p:cNvPr>
          <p:cNvPicPr>
            <a:picLocks noChangeAspect="1"/>
          </p:cNvPicPr>
          <p:nvPr/>
        </p:nvPicPr>
        <p:blipFill>
          <a:blip r:embed="rId6"/>
          <a:stretch>
            <a:fillRect/>
          </a:stretch>
        </p:blipFill>
        <p:spPr>
          <a:xfrm>
            <a:off x="6983711" y="443238"/>
            <a:ext cx="1240240" cy="917972"/>
          </a:xfrm>
          <a:prstGeom prst="rect">
            <a:avLst/>
          </a:prstGeom>
        </p:spPr>
      </p:pic>
      <p:pic>
        <p:nvPicPr>
          <p:cNvPr id="13" name="Picture 12">
            <a:extLst>
              <a:ext uri="{FF2B5EF4-FFF2-40B4-BE49-F238E27FC236}">
                <a16:creationId xmlns:a16="http://schemas.microsoft.com/office/drawing/2014/main" id="{E9AFCC80-AF82-453B-A1FD-0E63F28B1475}"/>
              </a:ext>
            </a:extLst>
          </p:cNvPr>
          <p:cNvPicPr>
            <a:picLocks noChangeAspect="1"/>
          </p:cNvPicPr>
          <p:nvPr/>
        </p:nvPicPr>
        <p:blipFill>
          <a:blip r:embed="rId6"/>
          <a:stretch>
            <a:fillRect/>
          </a:stretch>
        </p:blipFill>
        <p:spPr>
          <a:xfrm>
            <a:off x="7583572" y="443238"/>
            <a:ext cx="1240239" cy="847326"/>
          </a:xfrm>
          <a:prstGeom prst="rect">
            <a:avLst/>
          </a:prstGeom>
        </p:spPr>
      </p:pic>
      <p:pic>
        <p:nvPicPr>
          <p:cNvPr id="14" name="Picture 13">
            <a:extLst>
              <a:ext uri="{FF2B5EF4-FFF2-40B4-BE49-F238E27FC236}">
                <a16:creationId xmlns:a16="http://schemas.microsoft.com/office/drawing/2014/main" id="{A726DC15-DBD5-4C43-9BD7-B3D063C3F9EE}"/>
              </a:ext>
            </a:extLst>
          </p:cNvPr>
          <p:cNvPicPr>
            <a:picLocks noChangeAspect="1"/>
          </p:cNvPicPr>
          <p:nvPr/>
        </p:nvPicPr>
        <p:blipFill rotWithShape="1">
          <a:blip r:embed="rId7"/>
          <a:srcRect t="23118"/>
          <a:stretch/>
        </p:blipFill>
        <p:spPr>
          <a:xfrm>
            <a:off x="4288879" y="312900"/>
            <a:ext cx="1574979" cy="531607"/>
          </a:xfrm>
          <a:prstGeom prst="rect">
            <a:avLst/>
          </a:prstGeom>
        </p:spPr>
      </p:pic>
      <p:pic>
        <p:nvPicPr>
          <p:cNvPr id="15" name="Picture 14">
            <a:extLst>
              <a:ext uri="{FF2B5EF4-FFF2-40B4-BE49-F238E27FC236}">
                <a16:creationId xmlns:a16="http://schemas.microsoft.com/office/drawing/2014/main" id="{FC0F691F-5C37-497D-8D32-B15078B0A641}"/>
              </a:ext>
            </a:extLst>
          </p:cNvPr>
          <p:cNvPicPr>
            <a:picLocks noChangeAspect="1"/>
          </p:cNvPicPr>
          <p:nvPr/>
        </p:nvPicPr>
        <p:blipFill rotWithShape="1">
          <a:blip r:embed="rId7"/>
          <a:srcRect t="23118"/>
          <a:stretch/>
        </p:blipFill>
        <p:spPr>
          <a:xfrm>
            <a:off x="4527248" y="634954"/>
            <a:ext cx="1068392" cy="531607"/>
          </a:xfrm>
          <a:prstGeom prst="rect">
            <a:avLst/>
          </a:prstGeom>
        </p:spPr>
      </p:pic>
      <p:pic>
        <p:nvPicPr>
          <p:cNvPr id="16" name="Picture 15">
            <a:extLst>
              <a:ext uri="{FF2B5EF4-FFF2-40B4-BE49-F238E27FC236}">
                <a16:creationId xmlns:a16="http://schemas.microsoft.com/office/drawing/2014/main" id="{3B257680-6E10-43EA-ADC2-0EDCC630EE8F}"/>
              </a:ext>
            </a:extLst>
          </p:cNvPr>
          <p:cNvPicPr>
            <a:picLocks noChangeAspect="1"/>
          </p:cNvPicPr>
          <p:nvPr/>
        </p:nvPicPr>
        <p:blipFill>
          <a:blip r:embed="rId8"/>
          <a:stretch>
            <a:fillRect/>
          </a:stretch>
        </p:blipFill>
        <p:spPr>
          <a:xfrm>
            <a:off x="3390100" y="3509258"/>
            <a:ext cx="1485315" cy="769035"/>
          </a:xfrm>
          <a:prstGeom prst="rect">
            <a:avLst/>
          </a:prstGeom>
        </p:spPr>
      </p:pic>
      <p:pic>
        <p:nvPicPr>
          <p:cNvPr id="17" name="Picture 16">
            <a:extLst>
              <a:ext uri="{FF2B5EF4-FFF2-40B4-BE49-F238E27FC236}">
                <a16:creationId xmlns:a16="http://schemas.microsoft.com/office/drawing/2014/main" id="{1A04F813-F1DD-4D2C-A044-58697CE20175}"/>
              </a:ext>
            </a:extLst>
          </p:cNvPr>
          <p:cNvPicPr>
            <a:picLocks noChangeAspect="1"/>
          </p:cNvPicPr>
          <p:nvPr/>
        </p:nvPicPr>
        <p:blipFill>
          <a:blip r:embed="rId8"/>
          <a:stretch>
            <a:fillRect/>
          </a:stretch>
        </p:blipFill>
        <p:spPr>
          <a:xfrm>
            <a:off x="3381790" y="3407090"/>
            <a:ext cx="1630785" cy="629629"/>
          </a:xfrm>
          <a:prstGeom prst="rect">
            <a:avLst/>
          </a:prstGeom>
        </p:spPr>
      </p:pic>
      <p:pic>
        <p:nvPicPr>
          <p:cNvPr id="18" name="Picture 17">
            <a:extLst>
              <a:ext uri="{FF2B5EF4-FFF2-40B4-BE49-F238E27FC236}">
                <a16:creationId xmlns:a16="http://schemas.microsoft.com/office/drawing/2014/main" id="{90A9CD99-9807-4201-A19B-9E765E40967E}"/>
              </a:ext>
            </a:extLst>
          </p:cNvPr>
          <p:cNvPicPr>
            <a:picLocks noChangeAspect="1"/>
          </p:cNvPicPr>
          <p:nvPr/>
        </p:nvPicPr>
        <p:blipFill>
          <a:blip r:embed="rId8"/>
          <a:stretch>
            <a:fillRect/>
          </a:stretch>
        </p:blipFill>
        <p:spPr>
          <a:xfrm>
            <a:off x="3390100" y="3389965"/>
            <a:ext cx="918128" cy="287858"/>
          </a:xfrm>
          <a:prstGeom prst="rect">
            <a:avLst/>
          </a:prstGeom>
        </p:spPr>
      </p:pic>
      <p:pic>
        <p:nvPicPr>
          <p:cNvPr id="19" name="Picture 18">
            <a:extLst>
              <a:ext uri="{FF2B5EF4-FFF2-40B4-BE49-F238E27FC236}">
                <a16:creationId xmlns:a16="http://schemas.microsoft.com/office/drawing/2014/main" id="{3536B4C1-61B4-41CE-A43C-CEACFAF1CADF}"/>
              </a:ext>
            </a:extLst>
          </p:cNvPr>
          <p:cNvPicPr>
            <a:picLocks noChangeAspect="1"/>
          </p:cNvPicPr>
          <p:nvPr/>
        </p:nvPicPr>
        <p:blipFill>
          <a:blip r:embed="rId8"/>
          <a:stretch>
            <a:fillRect/>
          </a:stretch>
        </p:blipFill>
        <p:spPr>
          <a:xfrm>
            <a:off x="4197182" y="3292054"/>
            <a:ext cx="918128" cy="287858"/>
          </a:xfrm>
          <a:prstGeom prst="rect">
            <a:avLst/>
          </a:prstGeom>
        </p:spPr>
      </p:pic>
      <p:pic>
        <p:nvPicPr>
          <p:cNvPr id="20" name="Picture 19">
            <a:extLst>
              <a:ext uri="{FF2B5EF4-FFF2-40B4-BE49-F238E27FC236}">
                <a16:creationId xmlns:a16="http://schemas.microsoft.com/office/drawing/2014/main" id="{9997F4C5-6665-4E8B-85E8-01DE369AFA17}"/>
              </a:ext>
            </a:extLst>
          </p:cNvPr>
          <p:cNvPicPr>
            <a:picLocks noChangeAspect="1"/>
          </p:cNvPicPr>
          <p:nvPr/>
        </p:nvPicPr>
        <p:blipFill>
          <a:blip r:embed="rId8"/>
          <a:stretch>
            <a:fillRect/>
          </a:stretch>
        </p:blipFill>
        <p:spPr>
          <a:xfrm>
            <a:off x="3542549" y="4092604"/>
            <a:ext cx="1068392" cy="334970"/>
          </a:xfrm>
          <a:prstGeom prst="rect">
            <a:avLst/>
          </a:prstGeom>
        </p:spPr>
      </p:pic>
      <p:pic>
        <p:nvPicPr>
          <p:cNvPr id="21" name="Picture 20">
            <a:extLst>
              <a:ext uri="{FF2B5EF4-FFF2-40B4-BE49-F238E27FC236}">
                <a16:creationId xmlns:a16="http://schemas.microsoft.com/office/drawing/2014/main" id="{764DC92C-6B78-4E10-B00B-D25C2FC9A4F6}"/>
              </a:ext>
            </a:extLst>
          </p:cNvPr>
          <p:cNvPicPr>
            <a:picLocks noChangeAspect="1"/>
          </p:cNvPicPr>
          <p:nvPr/>
        </p:nvPicPr>
        <p:blipFill>
          <a:blip r:embed="rId8"/>
          <a:stretch>
            <a:fillRect/>
          </a:stretch>
        </p:blipFill>
        <p:spPr>
          <a:xfrm>
            <a:off x="4025867" y="3966520"/>
            <a:ext cx="986708" cy="109943"/>
          </a:xfrm>
          <a:prstGeom prst="rect">
            <a:avLst/>
          </a:prstGeom>
        </p:spPr>
      </p:pic>
      <p:pic>
        <p:nvPicPr>
          <p:cNvPr id="22" name="Picture 21">
            <a:extLst>
              <a:ext uri="{FF2B5EF4-FFF2-40B4-BE49-F238E27FC236}">
                <a16:creationId xmlns:a16="http://schemas.microsoft.com/office/drawing/2014/main" id="{C3B90E62-8D65-4DC3-A398-4D3DFBDA9477}"/>
              </a:ext>
            </a:extLst>
          </p:cNvPr>
          <p:cNvPicPr>
            <a:picLocks noChangeAspect="1"/>
          </p:cNvPicPr>
          <p:nvPr/>
        </p:nvPicPr>
        <p:blipFill>
          <a:blip r:embed="rId9"/>
          <a:stretch>
            <a:fillRect/>
          </a:stretch>
        </p:blipFill>
        <p:spPr>
          <a:xfrm rot="16200000">
            <a:off x="5355014" y="3432324"/>
            <a:ext cx="1363760" cy="1068392"/>
          </a:xfrm>
          <a:prstGeom prst="rect">
            <a:avLst/>
          </a:prstGeom>
        </p:spPr>
      </p:pic>
      <p:pic>
        <p:nvPicPr>
          <p:cNvPr id="23" name="Picture 22">
            <a:extLst>
              <a:ext uri="{FF2B5EF4-FFF2-40B4-BE49-F238E27FC236}">
                <a16:creationId xmlns:a16="http://schemas.microsoft.com/office/drawing/2014/main" id="{4DFC6CCE-316E-41DE-A3DB-99DEBFBEDF86}"/>
              </a:ext>
            </a:extLst>
          </p:cNvPr>
          <p:cNvPicPr>
            <a:picLocks noChangeAspect="1"/>
          </p:cNvPicPr>
          <p:nvPr/>
        </p:nvPicPr>
        <p:blipFill>
          <a:blip r:embed="rId9"/>
          <a:stretch>
            <a:fillRect/>
          </a:stretch>
        </p:blipFill>
        <p:spPr>
          <a:xfrm rot="16200000">
            <a:off x="6268472" y="3230493"/>
            <a:ext cx="657942" cy="853048"/>
          </a:xfrm>
          <a:prstGeom prst="rect">
            <a:avLst/>
          </a:prstGeom>
        </p:spPr>
      </p:pic>
      <p:pic>
        <p:nvPicPr>
          <p:cNvPr id="24" name="Picture 23">
            <a:extLst>
              <a:ext uri="{FF2B5EF4-FFF2-40B4-BE49-F238E27FC236}">
                <a16:creationId xmlns:a16="http://schemas.microsoft.com/office/drawing/2014/main" id="{C21CE341-6FBE-41B1-B787-E89A6DEA6C00}"/>
              </a:ext>
            </a:extLst>
          </p:cNvPr>
          <p:cNvPicPr>
            <a:picLocks noChangeAspect="1"/>
          </p:cNvPicPr>
          <p:nvPr/>
        </p:nvPicPr>
        <p:blipFill>
          <a:blip r:embed="rId9"/>
          <a:stretch>
            <a:fillRect/>
          </a:stretch>
        </p:blipFill>
        <p:spPr>
          <a:xfrm rot="16200000">
            <a:off x="6382772" y="3344793"/>
            <a:ext cx="657942" cy="853048"/>
          </a:xfrm>
          <a:prstGeom prst="rect">
            <a:avLst/>
          </a:prstGeom>
        </p:spPr>
      </p:pic>
      <p:pic>
        <p:nvPicPr>
          <p:cNvPr id="25" name="Picture 24">
            <a:extLst>
              <a:ext uri="{FF2B5EF4-FFF2-40B4-BE49-F238E27FC236}">
                <a16:creationId xmlns:a16="http://schemas.microsoft.com/office/drawing/2014/main" id="{79295171-2465-4175-B003-DF7F1C5B8331}"/>
              </a:ext>
            </a:extLst>
          </p:cNvPr>
          <p:cNvPicPr>
            <a:picLocks noChangeAspect="1"/>
          </p:cNvPicPr>
          <p:nvPr/>
        </p:nvPicPr>
        <p:blipFill>
          <a:blip r:embed="rId9"/>
          <a:stretch>
            <a:fillRect/>
          </a:stretch>
        </p:blipFill>
        <p:spPr>
          <a:xfrm rot="16200000">
            <a:off x="6525708" y="3933190"/>
            <a:ext cx="657942" cy="853048"/>
          </a:xfrm>
          <a:prstGeom prst="rect">
            <a:avLst/>
          </a:prstGeom>
        </p:spPr>
      </p:pic>
      <p:pic>
        <p:nvPicPr>
          <p:cNvPr id="26" name="Picture 25">
            <a:extLst>
              <a:ext uri="{FF2B5EF4-FFF2-40B4-BE49-F238E27FC236}">
                <a16:creationId xmlns:a16="http://schemas.microsoft.com/office/drawing/2014/main" id="{B4354A1E-14ED-4083-AE65-7DF8FD3ADD66}"/>
              </a:ext>
            </a:extLst>
          </p:cNvPr>
          <p:cNvPicPr>
            <a:picLocks noChangeAspect="1"/>
          </p:cNvPicPr>
          <p:nvPr/>
        </p:nvPicPr>
        <p:blipFill>
          <a:blip r:embed="rId9"/>
          <a:stretch>
            <a:fillRect/>
          </a:stretch>
        </p:blipFill>
        <p:spPr>
          <a:xfrm rot="16200000">
            <a:off x="5427317" y="3776589"/>
            <a:ext cx="657942" cy="853048"/>
          </a:xfrm>
          <a:prstGeom prst="rect">
            <a:avLst/>
          </a:prstGeom>
        </p:spPr>
      </p:pic>
      <p:pic>
        <p:nvPicPr>
          <p:cNvPr id="27" name="Picture 26">
            <a:extLst>
              <a:ext uri="{FF2B5EF4-FFF2-40B4-BE49-F238E27FC236}">
                <a16:creationId xmlns:a16="http://schemas.microsoft.com/office/drawing/2014/main" id="{C5D36008-6304-4E19-BBD1-410015BA521F}"/>
              </a:ext>
            </a:extLst>
          </p:cNvPr>
          <p:cNvPicPr>
            <a:picLocks noChangeAspect="1"/>
          </p:cNvPicPr>
          <p:nvPr/>
        </p:nvPicPr>
        <p:blipFill>
          <a:blip r:embed="rId9"/>
          <a:stretch>
            <a:fillRect/>
          </a:stretch>
        </p:blipFill>
        <p:spPr>
          <a:xfrm rot="16200000">
            <a:off x="6795101" y="3626259"/>
            <a:ext cx="224722" cy="853048"/>
          </a:xfrm>
          <a:prstGeom prst="rect">
            <a:avLst/>
          </a:prstGeom>
        </p:spPr>
      </p:pic>
      <p:pic>
        <p:nvPicPr>
          <p:cNvPr id="28" name="Picture 27">
            <a:extLst>
              <a:ext uri="{FF2B5EF4-FFF2-40B4-BE49-F238E27FC236}">
                <a16:creationId xmlns:a16="http://schemas.microsoft.com/office/drawing/2014/main" id="{D4622E2E-0248-4534-B845-99D47BB6B048}"/>
              </a:ext>
            </a:extLst>
          </p:cNvPr>
          <p:cNvPicPr>
            <a:picLocks noChangeAspect="1"/>
          </p:cNvPicPr>
          <p:nvPr/>
        </p:nvPicPr>
        <p:blipFill>
          <a:blip r:embed="rId9"/>
          <a:stretch>
            <a:fillRect/>
          </a:stretch>
        </p:blipFill>
        <p:spPr>
          <a:xfrm rot="16200000" flipH="1">
            <a:off x="6811847" y="3852359"/>
            <a:ext cx="227477" cy="853048"/>
          </a:xfrm>
          <a:prstGeom prst="rect">
            <a:avLst/>
          </a:prstGeom>
        </p:spPr>
      </p:pic>
      <p:pic>
        <p:nvPicPr>
          <p:cNvPr id="29" name="Picture 28">
            <a:extLst>
              <a:ext uri="{FF2B5EF4-FFF2-40B4-BE49-F238E27FC236}">
                <a16:creationId xmlns:a16="http://schemas.microsoft.com/office/drawing/2014/main" id="{46C47CDF-9CE6-4DFD-8A5A-262D4F902CCC}"/>
              </a:ext>
            </a:extLst>
          </p:cNvPr>
          <p:cNvPicPr>
            <a:picLocks noChangeAspect="1"/>
          </p:cNvPicPr>
          <p:nvPr/>
        </p:nvPicPr>
        <p:blipFill>
          <a:blip r:embed="rId9"/>
          <a:stretch>
            <a:fillRect/>
          </a:stretch>
        </p:blipFill>
        <p:spPr>
          <a:xfrm rot="16200000">
            <a:off x="6867119" y="3582499"/>
            <a:ext cx="138125" cy="853048"/>
          </a:xfrm>
          <a:prstGeom prst="rect">
            <a:avLst/>
          </a:prstGeom>
        </p:spPr>
      </p:pic>
      <p:pic>
        <p:nvPicPr>
          <p:cNvPr id="30" name="Picture 29">
            <a:extLst>
              <a:ext uri="{FF2B5EF4-FFF2-40B4-BE49-F238E27FC236}">
                <a16:creationId xmlns:a16="http://schemas.microsoft.com/office/drawing/2014/main" id="{2F7F078C-BB0E-478F-A4EE-3FF96FB881DF}"/>
              </a:ext>
            </a:extLst>
          </p:cNvPr>
          <p:cNvPicPr>
            <a:picLocks noChangeAspect="1"/>
          </p:cNvPicPr>
          <p:nvPr/>
        </p:nvPicPr>
        <p:blipFill>
          <a:blip r:embed="rId10"/>
          <a:stretch>
            <a:fillRect/>
          </a:stretch>
        </p:blipFill>
        <p:spPr>
          <a:xfrm>
            <a:off x="7768484" y="2069870"/>
            <a:ext cx="1055327" cy="1510042"/>
          </a:xfrm>
          <a:prstGeom prst="rect">
            <a:avLst/>
          </a:prstGeom>
        </p:spPr>
      </p:pic>
      <p:pic>
        <p:nvPicPr>
          <p:cNvPr id="31" name="Picture 30">
            <a:extLst>
              <a:ext uri="{FF2B5EF4-FFF2-40B4-BE49-F238E27FC236}">
                <a16:creationId xmlns:a16="http://schemas.microsoft.com/office/drawing/2014/main" id="{48CFCAEC-0538-4703-B2F6-E4EBE7136069}"/>
              </a:ext>
            </a:extLst>
          </p:cNvPr>
          <p:cNvPicPr>
            <a:picLocks noChangeAspect="1"/>
          </p:cNvPicPr>
          <p:nvPr/>
        </p:nvPicPr>
        <p:blipFill>
          <a:blip r:embed="rId10"/>
          <a:stretch>
            <a:fillRect/>
          </a:stretch>
        </p:blipFill>
        <p:spPr>
          <a:xfrm>
            <a:off x="8088673" y="2102877"/>
            <a:ext cx="1055327" cy="1510042"/>
          </a:xfrm>
          <a:prstGeom prst="rect">
            <a:avLst/>
          </a:prstGeom>
        </p:spPr>
      </p:pic>
      <p:pic>
        <p:nvPicPr>
          <p:cNvPr id="32" name="Picture 31">
            <a:extLst>
              <a:ext uri="{FF2B5EF4-FFF2-40B4-BE49-F238E27FC236}">
                <a16:creationId xmlns:a16="http://schemas.microsoft.com/office/drawing/2014/main" id="{1795D12F-43CE-4B34-9460-99ED57CB445A}"/>
              </a:ext>
            </a:extLst>
          </p:cNvPr>
          <p:cNvPicPr>
            <a:picLocks noChangeAspect="1"/>
          </p:cNvPicPr>
          <p:nvPr/>
        </p:nvPicPr>
        <p:blipFill>
          <a:blip r:embed="rId9"/>
          <a:stretch>
            <a:fillRect/>
          </a:stretch>
        </p:blipFill>
        <p:spPr>
          <a:xfrm rot="16200000">
            <a:off x="5806496" y="3908720"/>
            <a:ext cx="657942" cy="853048"/>
          </a:xfrm>
          <a:prstGeom prst="rect">
            <a:avLst/>
          </a:prstGeom>
        </p:spPr>
      </p:pic>
      <p:pic>
        <p:nvPicPr>
          <p:cNvPr id="34" name="Picture 33">
            <a:extLst>
              <a:ext uri="{FF2B5EF4-FFF2-40B4-BE49-F238E27FC236}">
                <a16:creationId xmlns:a16="http://schemas.microsoft.com/office/drawing/2014/main" id="{1083EA02-7339-4902-93E5-96611F79D8BA}"/>
              </a:ext>
            </a:extLst>
          </p:cNvPr>
          <p:cNvPicPr>
            <a:picLocks noChangeAspect="1"/>
          </p:cNvPicPr>
          <p:nvPr/>
        </p:nvPicPr>
        <p:blipFill>
          <a:blip r:embed="rId11"/>
          <a:stretch>
            <a:fillRect/>
          </a:stretch>
        </p:blipFill>
        <p:spPr>
          <a:xfrm>
            <a:off x="5241156" y="2191363"/>
            <a:ext cx="1897111" cy="461459"/>
          </a:xfrm>
          <a:prstGeom prst="rect">
            <a:avLst/>
          </a:prstGeom>
        </p:spPr>
      </p:pic>
      <p:pic>
        <p:nvPicPr>
          <p:cNvPr id="35" name="Picture 34">
            <a:extLst>
              <a:ext uri="{FF2B5EF4-FFF2-40B4-BE49-F238E27FC236}">
                <a16:creationId xmlns:a16="http://schemas.microsoft.com/office/drawing/2014/main" id="{6B633BC6-138B-4B73-A16B-2AC7D680BF71}"/>
              </a:ext>
            </a:extLst>
          </p:cNvPr>
          <p:cNvPicPr>
            <a:picLocks noChangeAspect="1"/>
          </p:cNvPicPr>
          <p:nvPr/>
        </p:nvPicPr>
        <p:blipFill>
          <a:blip r:embed="rId11"/>
          <a:stretch>
            <a:fillRect/>
          </a:stretch>
        </p:blipFill>
        <p:spPr>
          <a:xfrm>
            <a:off x="5740305" y="2054512"/>
            <a:ext cx="1397962" cy="340045"/>
          </a:xfrm>
          <a:prstGeom prst="rect">
            <a:avLst/>
          </a:prstGeom>
        </p:spPr>
      </p:pic>
      <p:pic>
        <p:nvPicPr>
          <p:cNvPr id="36" name="Picture 35">
            <a:extLst>
              <a:ext uri="{FF2B5EF4-FFF2-40B4-BE49-F238E27FC236}">
                <a16:creationId xmlns:a16="http://schemas.microsoft.com/office/drawing/2014/main" id="{3757584E-BAA9-4116-8FEA-E6777843FD3E}"/>
              </a:ext>
            </a:extLst>
          </p:cNvPr>
          <p:cNvPicPr>
            <a:picLocks noChangeAspect="1"/>
          </p:cNvPicPr>
          <p:nvPr/>
        </p:nvPicPr>
        <p:blipFill>
          <a:blip r:embed="rId11"/>
          <a:stretch>
            <a:fillRect/>
          </a:stretch>
        </p:blipFill>
        <p:spPr>
          <a:xfrm>
            <a:off x="5112270" y="2126121"/>
            <a:ext cx="621719" cy="462634"/>
          </a:xfrm>
          <a:prstGeom prst="rect">
            <a:avLst/>
          </a:prstGeom>
        </p:spPr>
      </p:pic>
      <p:pic>
        <p:nvPicPr>
          <p:cNvPr id="37" name="Picture 36">
            <a:extLst>
              <a:ext uri="{FF2B5EF4-FFF2-40B4-BE49-F238E27FC236}">
                <a16:creationId xmlns:a16="http://schemas.microsoft.com/office/drawing/2014/main" id="{92BC48DA-B7BA-49A0-B2D2-1C813EAA8D2C}"/>
              </a:ext>
            </a:extLst>
          </p:cNvPr>
          <p:cNvPicPr>
            <a:picLocks noChangeAspect="1"/>
          </p:cNvPicPr>
          <p:nvPr/>
        </p:nvPicPr>
        <p:blipFill>
          <a:blip r:embed="rId12"/>
          <a:stretch>
            <a:fillRect/>
          </a:stretch>
        </p:blipFill>
        <p:spPr>
          <a:xfrm rot="10800000">
            <a:off x="2681725" y="1775192"/>
            <a:ext cx="374669" cy="1042049"/>
          </a:xfrm>
          <a:prstGeom prst="rect">
            <a:avLst/>
          </a:prstGeom>
        </p:spPr>
      </p:pic>
      <p:sp>
        <p:nvSpPr>
          <p:cNvPr id="2" name="TextBox 1">
            <a:extLst>
              <a:ext uri="{FF2B5EF4-FFF2-40B4-BE49-F238E27FC236}">
                <a16:creationId xmlns:a16="http://schemas.microsoft.com/office/drawing/2014/main" id="{8A0F7F19-010D-4EA8-9B54-E8AC51BC3F89}"/>
              </a:ext>
            </a:extLst>
          </p:cNvPr>
          <p:cNvSpPr txBox="1"/>
          <p:nvPr/>
        </p:nvSpPr>
        <p:spPr>
          <a:xfrm>
            <a:off x="4960964" y="2115399"/>
            <a:ext cx="2553020" cy="450123"/>
          </a:xfrm>
          <a:prstGeom prst="rect">
            <a:avLst/>
          </a:prstGeom>
          <a:noFill/>
        </p:spPr>
        <p:txBody>
          <a:bodyPr wrap="square" rtlCol="0">
            <a:spAutoFit/>
          </a:bodyPr>
          <a:lstStyle/>
          <a:p>
            <a:pPr algn="ctr"/>
            <a:r>
              <a:rPr lang="en-GB" sz="2325" dirty="0"/>
              <a:t>Communication </a:t>
            </a:r>
          </a:p>
        </p:txBody>
      </p:sp>
      <p:sp>
        <p:nvSpPr>
          <p:cNvPr id="38" name="TextBox 37">
            <a:extLst>
              <a:ext uri="{FF2B5EF4-FFF2-40B4-BE49-F238E27FC236}">
                <a16:creationId xmlns:a16="http://schemas.microsoft.com/office/drawing/2014/main" id="{8209DF0E-921F-4083-BC74-581D20A0FC4F}"/>
              </a:ext>
            </a:extLst>
          </p:cNvPr>
          <p:cNvSpPr txBox="1"/>
          <p:nvPr/>
        </p:nvSpPr>
        <p:spPr>
          <a:xfrm>
            <a:off x="5036194" y="3470917"/>
            <a:ext cx="2553020" cy="923330"/>
          </a:xfrm>
          <a:prstGeom prst="rect">
            <a:avLst/>
          </a:prstGeom>
          <a:noFill/>
        </p:spPr>
        <p:txBody>
          <a:bodyPr wrap="square" rtlCol="0">
            <a:spAutoFit/>
          </a:bodyPr>
          <a:lstStyle/>
          <a:p>
            <a:pPr algn="ctr"/>
            <a:r>
              <a:rPr lang="en-GB" sz="2700" dirty="0"/>
              <a:t>Following Directions</a:t>
            </a:r>
          </a:p>
        </p:txBody>
      </p:sp>
      <p:sp>
        <p:nvSpPr>
          <p:cNvPr id="39" name="TextBox 38">
            <a:extLst>
              <a:ext uri="{FF2B5EF4-FFF2-40B4-BE49-F238E27FC236}">
                <a16:creationId xmlns:a16="http://schemas.microsoft.com/office/drawing/2014/main" id="{17038002-AB4E-4932-81E4-2F203F003C45}"/>
              </a:ext>
            </a:extLst>
          </p:cNvPr>
          <p:cNvSpPr txBox="1"/>
          <p:nvPr/>
        </p:nvSpPr>
        <p:spPr>
          <a:xfrm>
            <a:off x="7023967" y="2537898"/>
            <a:ext cx="2553020" cy="507831"/>
          </a:xfrm>
          <a:prstGeom prst="rect">
            <a:avLst/>
          </a:prstGeom>
          <a:noFill/>
        </p:spPr>
        <p:txBody>
          <a:bodyPr wrap="square" rtlCol="0">
            <a:spAutoFit/>
          </a:bodyPr>
          <a:lstStyle/>
          <a:p>
            <a:pPr algn="ctr"/>
            <a:r>
              <a:rPr lang="en-GB" sz="2700" dirty="0"/>
              <a:t>Clumsy</a:t>
            </a:r>
          </a:p>
        </p:txBody>
      </p:sp>
      <p:sp>
        <p:nvSpPr>
          <p:cNvPr id="40" name="TextBox 39">
            <a:extLst>
              <a:ext uri="{FF2B5EF4-FFF2-40B4-BE49-F238E27FC236}">
                <a16:creationId xmlns:a16="http://schemas.microsoft.com/office/drawing/2014/main" id="{B70232D1-1771-449F-9E74-E010AF67D4BA}"/>
              </a:ext>
            </a:extLst>
          </p:cNvPr>
          <p:cNvSpPr txBox="1"/>
          <p:nvPr/>
        </p:nvSpPr>
        <p:spPr>
          <a:xfrm>
            <a:off x="6647509" y="489534"/>
            <a:ext cx="2553020" cy="923330"/>
          </a:xfrm>
          <a:prstGeom prst="rect">
            <a:avLst/>
          </a:prstGeom>
          <a:noFill/>
        </p:spPr>
        <p:txBody>
          <a:bodyPr wrap="square" rtlCol="0">
            <a:spAutoFit/>
          </a:bodyPr>
          <a:lstStyle/>
          <a:p>
            <a:pPr algn="ctr"/>
            <a:r>
              <a:rPr lang="en-GB" sz="2700" dirty="0"/>
              <a:t>Knowing Left or Right</a:t>
            </a:r>
          </a:p>
        </p:txBody>
      </p:sp>
      <p:sp>
        <p:nvSpPr>
          <p:cNvPr id="41" name="TextBox 40">
            <a:extLst>
              <a:ext uri="{FF2B5EF4-FFF2-40B4-BE49-F238E27FC236}">
                <a16:creationId xmlns:a16="http://schemas.microsoft.com/office/drawing/2014/main" id="{5F9FA578-99EA-4779-94B6-7B272DBF3EE3}"/>
              </a:ext>
            </a:extLst>
          </p:cNvPr>
          <p:cNvSpPr txBox="1"/>
          <p:nvPr/>
        </p:nvSpPr>
        <p:spPr>
          <a:xfrm>
            <a:off x="2562290" y="1936867"/>
            <a:ext cx="2553020" cy="923330"/>
          </a:xfrm>
          <a:prstGeom prst="rect">
            <a:avLst/>
          </a:prstGeom>
          <a:noFill/>
        </p:spPr>
        <p:txBody>
          <a:bodyPr wrap="square" rtlCol="0">
            <a:spAutoFit/>
          </a:bodyPr>
          <a:lstStyle/>
          <a:p>
            <a:pPr algn="ctr"/>
            <a:r>
              <a:rPr lang="en-GB" sz="2700" dirty="0"/>
              <a:t>Hand Writing</a:t>
            </a:r>
          </a:p>
          <a:p>
            <a:pPr algn="ctr"/>
            <a:endParaRPr lang="en-GB" sz="2700" dirty="0"/>
          </a:p>
        </p:txBody>
      </p:sp>
      <p:sp>
        <p:nvSpPr>
          <p:cNvPr id="42" name="TextBox 41">
            <a:extLst>
              <a:ext uri="{FF2B5EF4-FFF2-40B4-BE49-F238E27FC236}">
                <a16:creationId xmlns:a16="http://schemas.microsoft.com/office/drawing/2014/main" id="{85594C81-578A-484B-950F-C4C9D3C53852}"/>
              </a:ext>
            </a:extLst>
          </p:cNvPr>
          <p:cNvSpPr txBox="1"/>
          <p:nvPr/>
        </p:nvSpPr>
        <p:spPr>
          <a:xfrm>
            <a:off x="2877646" y="3460804"/>
            <a:ext cx="2553020" cy="1338828"/>
          </a:xfrm>
          <a:prstGeom prst="rect">
            <a:avLst/>
          </a:prstGeom>
          <a:noFill/>
        </p:spPr>
        <p:txBody>
          <a:bodyPr wrap="square" rtlCol="0">
            <a:spAutoFit/>
          </a:bodyPr>
          <a:lstStyle/>
          <a:p>
            <a:pPr algn="ctr"/>
            <a:r>
              <a:rPr lang="en-GB" sz="2700" dirty="0"/>
              <a:t>Dropping Things</a:t>
            </a:r>
          </a:p>
          <a:p>
            <a:pPr algn="ctr"/>
            <a:endParaRPr lang="en-GB" sz="2700" dirty="0"/>
          </a:p>
        </p:txBody>
      </p:sp>
      <p:pic>
        <p:nvPicPr>
          <p:cNvPr id="43" name="Picture 42">
            <a:extLst>
              <a:ext uri="{FF2B5EF4-FFF2-40B4-BE49-F238E27FC236}">
                <a16:creationId xmlns:a16="http://schemas.microsoft.com/office/drawing/2014/main" id="{8E8A12E0-85FA-4564-9D2D-66ADECFA078F}"/>
              </a:ext>
            </a:extLst>
          </p:cNvPr>
          <p:cNvPicPr>
            <a:picLocks noChangeAspect="1"/>
          </p:cNvPicPr>
          <p:nvPr/>
        </p:nvPicPr>
        <p:blipFill>
          <a:blip r:embed="rId9"/>
          <a:stretch>
            <a:fillRect/>
          </a:stretch>
        </p:blipFill>
        <p:spPr>
          <a:xfrm rot="16200000">
            <a:off x="5936119" y="4150155"/>
            <a:ext cx="227478" cy="853048"/>
          </a:xfrm>
          <a:prstGeom prst="rect">
            <a:avLst/>
          </a:prstGeom>
        </p:spPr>
      </p:pic>
      <p:sp>
        <p:nvSpPr>
          <p:cNvPr id="44" name="TextBox 43">
            <a:extLst>
              <a:ext uri="{FF2B5EF4-FFF2-40B4-BE49-F238E27FC236}">
                <a16:creationId xmlns:a16="http://schemas.microsoft.com/office/drawing/2014/main" id="{6372D8E6-001A-4517-976D-E94285021C5C}"/>
              </a:ext>
            </a:extLst>
          </p:cNvPr>
          <p:cNvSpPr txBox="1"/>
          <p:nvPr/>
        </p:nvSpPr>
        <p:spPr>
          <a:xfrm>
            <a:off x="3830830" y="195376"/>
            <a:ext cx="2553020" cy="1338828"/>
          </a:xfrm>
          <a:prstGeom prst="rect">
            <a:avLst/>
          </a:prstGeom>
          <a:noFill/>
        </p:spPr>
        <p:txBody>
          <a:bodyPr wrap="square" rtlCol="0">
            <a:spAutoFit/>
          </a:bodyPr>
          <a:lstStyle/>
          <a:p>
            <a:pPr algn="ctr"/>
            <a:r>
              <a:rPr lang="en-GB" sz="2700" dirty="0"/>
              <a:t>Knowing Logistics</a:t>
            </a:r>
          </a:p>
          <a:p>
            <a:pPr algn="ctr"/>
            <a:endParaRPr lang="en-GB" sz="2700" dirty="0"/>
          </a:p>
        </p:txBody>
      </p:sp>
      <p:sp>
        <p:nvSpPr>
          <p:cNvPr id="45" name="TextBox 44">
            <a:extLst>
              <a:ext uri="{FF2B5EF4-FFF2-40B4-BE49-F238E27FC236}">
                <a16:creationId xmlns:a16="http://schemas.microsoft.com/office/drawing/2014/main" id="{4E5E663A-1869-47F2-A25C-F59C293D9D0B}"/>
              </a:ext>
            </a:extLst>
          </p:cNvPr>
          <p:cNvSpPr txBox="1"/>
          <p:nvPr/>
        </p:nvSpPr>
        <p:spPr>
          <a:xfrm>
            <a:off x="51950" y="1648771"/>
            <a:ext cx="3147743" cy="2677656"/>
          </a:xfrm>
          <a:prstGeom prst="rect">
            <a:avLst/>
          </a:prstGeom>
          <a:noFill/>
        </p:spPr>
        <p:txBody>
          <a:bodyPr wrap="square" rtlCol="0">
            <a:spAutoFit/>
          </a:bodyPr>
          <a:lstStyle/>
          <a:p>
            <a:r>
              <a:rPr lang="en-GB" sz="2100" dirty="0">
                <a:solidFill>
                  <a:schemeClr val="accent1"/>
                </a:solidFill>
              </a:rPr>
              <a:t>Some people </a:t>
            </a:r>
            <a:r>
              <a:rPr lang="en-GB" sz="2100" dirty="0"/>
              <a:t>with ADHD have </a:t>
            </a:r>
          </a:p>
          <a:p>
            <a:r>
              <a:rPr lang="en-GB" sz="2100" dirty="0">
                <a:solidFill>
                  <a:schemeClr val="accent1"/>
                </a:solidFill>
              </a:rPr>
              <a:t>issues</a:t>
            </a:r>
            <a:r>
              <a:rPr lang="en-GB" sz="2100" dirty="0"/>
              <a:t> with their </a:t>
            </a:r>
          </a:p>
          <a:p>
            <a:r>
              <a:rPr lang="en-GB" sz="2100" dirty="0">
                <a:solidFill>
                  <a:schemeClr val="accent1"/>
                </a:solidFill>
              </a:rPr>
              <a:t>Communication</a:t>
            </a:r>
            <a:endParaRPr lang="en-GB" sz="2100" dirty="0"/>
          </a:p>
          <a:p>
            <a:endParaRPr lang="en-GB" sz="2100" dirty="0"/>
          </a:p>
          <a:p>
            <a:r>
              <a:rPr lang="en-GB" sz="2100" dirty="0"/>
              <a:t>This can be for a variety of reasons </a:t>
            </a:r>
          </a:p>
          <a:p>
            <a:endParaRPr lang="en-GB" sz="2100" dirty="0"/>
          </a:p>
        </p:txBody>
      </p:sp>
      <p:pic>
        <p:nvPicPr>
          <p:cNvPr id="33" name="Picture 32">
            <a:extLst>
              <a:ext uri="{FF2B5EF4-FFF2-40B4-BE49-F238E27FC236}">
                <a16:creationId xmlns:a16="http://schemas.microsoft.com/office/drawing/2014/main" id="{D42F274F-820C-504F-A14C-B0DECA8347C4}"/>
              </a:ext>
            </a:extLst>
          </p:cNvPr>
          <p:cNvPicPr>
            <a:picLocks noChangeAspect="1"/>
          </p:cNvPicPr>
          <p:nvPr/>
        </p:nvPicPr>
        <p:blipFill>
          <a:blip r:embed="rId13"/>
          <a:stretch>
            <a:fillRect/>
          </a:stretch>
        </p:blipFill>
        <p:spPr>
          <a:xfrm>
            <a:off x="113837" y="4777"/>
            <a:ext cx="2874943" cy="1552670"/>
          </a:xfrm>
          <a:prstGeom prst="rect">
            <a:avLst/>
          </a:prstGeom>
        </p:spPr>
      </p:pic>
    </p:spTree>
    <p:extLst>
      <p:ext uri="{BB962C8B-B14F-4D97-AF65-F5344CB8AC3E}">
        <p14:creationId xmlns:p14="http://schemas.microsoft.com/office/powerpoint/2010/main" val="3110933234"/>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6C8B7D-573D-4CB4-A1BB-D0857F73FAFA}"/>
              </a:ext>
            </a:extLst>
          </p:cNvPr>
          <p:cNvPicPr>
            <a:picLocks noChangeAspect="1"/>
          </p:cNvPicPr>
          <p:nvPr/>
        </p:nvPicPr>
        <p:blipFill>
          <a:blip r:embed="rId3">
            <a:duotone>
              <a:prstClr val="black"/>
              <a:srgbClr val="00C6BB">
                <a:tint val="45000"/>
                <a:satMod val="400000"/>
              </a:srgbClr>
            </a:duotone>
            <a:extLst>
              <a:ext uri="{BEBA8EAE-BF5A-486C-A8C5-ECC9F3942E4B}">
                <a14:imgProps xmlns:a14="http://schemas.microsoft.com/office/drawing/2010/main">
                  <a14:imgLayer r:embed="rId4">
                    <a14:imgEffect>
                      <a14:backgroundRemoval t="381" b="99239" l="1064" r="97979">
                        <a14:foregroundMark x1="18830" y1="40228" x2="12660" y2="44289"/>
                        <a14:foregroundMark x1="12660" y1="44289" x2="10851" y2="36929"/>
                        <a14:foregroundMark x1="10851" y1="36929" x2="17979" y2="37056"/>
                        <a14:foregroundMark x1="17979" y1="37056" x2="19574" y2="46574"/>
                        <a14:foregroundMark x1="19574" y1="46574" x2="13085" y2="50381"/>
                        <a14:foregroundMark x1="13085" y1="50381" x2="6170" y2="43909"/>
                        <a14:foregroundMark x1="6170" y1="43909" x2="9681" y2="36168"/>
                        <a14:foregroundMark x1="9681" y1="36168" x2="16064" y2="34772"/>
                        <a14:foregroundMark x1="16064" y1="34772" x2="20000" y2="42513"/>
                        <a14:foregroundMark x1="20000" y1="42513" x2="17021" y2="50254"/>
                        <a14:foregroundMark x1="17021" y1="50254" x2="10638" y2="51523"/>
                        <a14:foregroundMark x1="10638" y1="51523" x2="10638" y2="51523"/>
                        <a14:foregroundMark x1="25851" y1="42005" x2="21702" y2="34010"/>
                        <a14:foregroundMark x1="21702" y1="34010" x2="15532" y2="30964"/>
                        <a14:foregroundMark x1="15532" y1="30964" x2="9574" y2="31472"/>
                        <a14:foregroundMark x1="9574" y1="31472" x2="3830" y2="35025"/>
                        <a14:foregroundMark x1="3830" y1="35025" x2="851" y2="41624"/>
                        <a14:foregroundMark x1="851" y1="41624" x2="1383" y2="48858"/>
                        <a14:foregroundMark x1="1383" y1="48858" x2="6702" y2="54061"/>
                        <a14:foregroundMark x1="6702" y1="54061" x2="12553" y2="55330"/>
                        <a14:foregroundMark x1="12553" y1="55330" x2="19149" y2="55076"/>
                        <a14:foregroundMark x1="19149" y1="55076" x2="22447" y2="49239"/>
                        <a14:foregroundMark x1="22447" y1="49239" x2="28936" y2="46066"/>
                        <a14:foregroundMark x1="28936" y1="46066" x2="28830" y2="38706"/>
                        <a14:foregroundMark x1="28830" y1="38706" x2="23511" y2="33249"/>
                        <a14:foregroundMark x1="23511" y1="33249" x2="10426" y2="31218"/>
                        <a14:foregroundMark x1="10426" y1="31218" x2="2553" y2="34518"/>
                        <a14:foregroundMark x1="2553" y1="34518" x2="4362" y2="43782"/>
                        <a14:foregroundMark x1="4362" y1="43782" x2="13723" y2="49619"/>
                        <a14:foregroundMark x1="13723" y1="49619" x2="19574" y2="43909"/>
                        <a14:foregroundMark x1="19574" y1="43909" x2="12021" y2="37817"/>
                        <a14:foregroundMark x1="12021" y1="37817" x2="6702" y2="42766"/>
                        <a14:foregroundMark x1="6702" y1="42766" x2="9681" y2="48858"/>
                        <a14:foregroundMark x1="9681" y1="48858" x2="17872" y2="51523"/>
                        <a14:foregroundMark x1="17872" y1="51523" x2="19362" y2="43782"/>
                        <a14:foregroundMark x1="19362" y1="43782" x2="13404" y2="42893"/>
                        <a14:foregroundMark x1="13404" y1="42893" x2="12340" y2="43528"/>
                        <a14:foregroundMark x1="3723" y1="37056" x2="3298" y2="49365"/>
                        <a14:foregroundMark x1="26170" y1="79822" x2="19574" y2="81218"/>
                        <a14:foregroundMark x1="19574" y1="81218" x2="12021" y2="78426"/>
                        <a14:foregroundMark x1="12021" y1="78426" x2="10851" y2="68909"/>
                        <a14:foregroundMark x1="10851" y1="68909" x2="17553" y2="64848"/>
                        <a14:foregroundMark x1="17553" y1="64848" x2="23298" y2="70305"/>
                        <a14:foregroundMark x1="23298" y1="70305" x2="30213" y2="66624"/>
                        <a14:foregroundMark x1="30213" y1="66624" x2="25000" y2="63198"/>
                        <a14:foregroundMark x1="25000" y1="63198" x2="22234" y2="71827"/>
                        <a14:foregroundMark x1="22234" y1="71827" x2="18298" y2="77157"/>
                        <a14:foregroundMark x1="18298" y1="77157" x2="11383" y2="76396"/>
                        <a14:foregroundMark x1="11383" y1="76396" x2="6596" y2="71320"/>
                        <a14:foregroundMark x1="6596" y1="71320" x2="6596" y2="78807"/>
                        <a14:foregroundMark x1="6596" y1="78807" x2="10532" y2="85406"/>
                        <a14:foregroundMark x1="15937" y1="86123" x2="16277" y2="86168"/>
                        <a14:foregroundMark x1="10532" y1="85406" x2="15934" y2="86122"/>
                        <a14:foregroundMark x1="16277" y1="86168" x2="28830" y2="80711"/>
                        <a14:foregroundMark x1="28830" y1="80711" x2="32447" y2="66117"/>
                        <a14:foregroundMark x1="32447" y1="66117" x2="28511" y2="60787"/>
                        <a14:foregroundMark x1="28511" y1="60787" x2="3830" y2="70431"/>
                        <a14:foregroundMark x1="3830" y1="70431" x2="7766" y2="85279"/>
                        <a14:foregroundMark x1="18100" y1="88801" x2="20426" y2="89594"/>
                        <a14:foregroundMark x1="7766" y1="85279" x2="13863" y2="87357"/>
                        <a14:foregroundMark x1="20426" y1="89594" x2="30426" y2="81853"/>
                        <a14:foregroundMark x1="30426" y1="81853" x2="31489" y2="78046"/>
                        <a14:foregroundMark x1="49255" y1="86802" x2="42021" y2="79695"/>
                        <a14:foregroundMark x1="42021" y1="79695" x2="41809" y2="71701"/>
                        <a14:foregroundMark x1="41809" y1="71701" x2="46064" y2="66751"/>
                        <a14:foregroundMark x1="46064" y1="66751" x2="54043" y2="68274"/>
                        <a14:foregroundMark x1="54043" y1="68274" x2="58936" y2="76777"/>
                        <a14:foregroundMark x1="58936" y1="76777" x2="56809" y2="84391"/>
                        <a14:foregroundMark x1="56809" y1="84391" x2="50957" y2="86421"/>
                        <a14:foregroundMark x1="50957" y1="86421" x2="51915" y2="78046"/>
                        <a14:foregroundMark x1="51915" y1="78046" x2="59149" y2="75127"/>
                        <a14:foregroundMark x1="59149" y1="75127" x2="65000" y2="75888"/>
                        <a14:foregroundMark x1="65000" y1="75888" x2="62766" y2="68401"/>
                        <a14:foregroundMark x1="62766" y1="68401" x2="55745" y2="67766"/>
                        <a14:foregroundMark x1="55745" y1="67766" x2="47340" y2="81980"/>
                        <a14:foregroundMark x1="47340" y1="81980" x2="42766" y2="77665"/>
                        <a14:foregroundMark x1="42766" y1="77665" x2="41383" y2="69289"/>
                        <a14:foregroundMark x1="41383" y1="69289" x2="38511" y2="76904"/>
                        <a14:foregroundMark x1="38511" y1="76904" x2="39894" y2="83756"/>
                        <a14:foregroundMark x1="44061" y1="90542" x2="45426" y2="92766"/>
                        <a14:foregroundMark x1="39894" y1="83756" x2="44048" y2="90522"/>
                        <a14:foregroundMark x1="68191" y1="87183" x2="53830" y2="89594"/>
                        <a14:foregroundMark x1="53830" y1="89594" x2="47766" y2="86929"/>
                        <a14:foregroundMark x1="47766" y1="86929" x2="43936" y2="80711"/>
                        <a14:foregroundMark x1="43936" y1="80711" x2="42766" y2="66244"/>
                        <a14:foregroundMark x1="42766" y1="66244" x2="49574" y2="64340"/>
                        <a14:foregroundMark x1="49574" y1="64340" x2="64255" y2="66878"/>
                        <a14:foregroundMark x1="67872" y1="67259" x2="71702" y2="75761"/>
                        <a14:foregroundMark x1="71702" y1="75761" x2="71702" y2="83376"/>
                        <a14:foregroundMark x1="71702" y1="83376" x2="68511" y2="90102"/>
                        <a14:foregroundMark x1="67385" y1="90221" x2="66433" y2="90321"/>
                        <a14:foregroundMark x1="68723" y1="82741" x2="64574" y2="74365"/>
                        <a14:foregroundMark x1="64574" y1="74365" x2="45319" y2="69797"/>
                        <a14:foregroundMark x1="45319" y1="69797" x2="38191" y2="65609"/>
                        <a14:foregroundMark x1="42340" y1="79061" x2="40106" y2="86675"/>
                        <a14:foregroundMark x1="40106" y1="86675" x2="37684" y2="74155"/>
                        <a14:foregroundMark x1="37820" y1="68268" x2="38404" y2="64721"/>
                        <a14:foregroundMark x1="37518" y1="70100" x2="37813" y2="68312"/>
                        <a14:foregroundMark x1="7021" y1="68909" x2="2340" y2="73477"/>
                        <a14:foregroundMark x1="2340" y1="73477" x2="2340" y2="73604"/>
                        <a14:foregroundMark x1="47021" y1="74365" x2="61277" y2="79569"/>
                        <a14:foregroundMark x1="49275" y1="90736" x2="50165" y2="90736"/>
                        <a14:foregroundMark x1="46170" y1="90736" x2="49275" y2="90736"/>
                        <a14:foregroundMark x1="40064" y1="91531" x2="39574" y2="91244"/>
                        <a14:foregroundMark x1="42177" y1="92767" x2="42303" y2="92841"/>
                        <a14:foregroundMark x1="45426" y1="94670" x2="43133" y2="93327"/>
                        <a14:foregroundMark x1="39574" y1="91244" x2="37021" y2="84645"/>
                        <a14:foregroundMark x1="37021" y1="84645" x2="36915" y2="77284"/>
                        <a14:foregroundMark x1="36915" y1="77284" x2="37660" y2="76015"/>
                        <a14:foregroundMark x1="62872" y1="78426" x2="56915" y2="87056"/>
                        <a14:foregroundMark x1="56915" y1="87056" x2="65000" y2="83629"/>
                        <a14:foregroundMark x1="65000" y1="83629" x2="65213" y2="75635"/>
                        <a14:foregroundMark x1="65213" y1="75635" x2="67660" y2="67766"/>
                        <a14:foregroundMark x1="67660" y1="67766" x2="62021" y2="64086"/>
                        <a14:foregroundMark x1="62021" y1="64086" x2="41809" y2="63706"/>
                        <a14:foregroundMark x1="41809" y1="63706" x2="48085" y2="62310"/>
                        <a14:foregroundMark x1="48085" y1="62310" x2="67021" y2="66117"/>
                        <a14:foregroundMark x1="67021" y1="66117" x2="70426" y2="72589"/>
                        <a14:foregroundMark x1="70426" y1="72589" x2="65532" y2="68401"/>
                        <a14:foregroundMark x1="65532" y1="68401" x2="70851" y2="64467"/>
                        <a14:foregroundMark x1="70851" y1="64467" x2="74894" y2="58503"/>
                        <a14:foregroundMark x1="74894" y1="58503" x2="66383" y2="77284"/>
                        <a14:foregroundMark x1="66383" y1="77284" x2="70994" y2="89856"/>
                        <a14:foregroundMark x1="47570" y1="94199" x2="45638" y2="94416"/>
                        <a14:foregroundMark x1="41772" y1="91812" x2="39043" y2="89975"/>
                        <a14:foregroundMark x1="42146" y1="92064" x2="42012" y2="91974"/>
                        <a14:foregroundMark x1="45638" y1="94416" x2="43293" y2="92837"/>
                        <a14:foregroundMark x1="39043" y1="89975" x2="37340" y2="82234"/>
                        <a14:foregroundMark x1="37887" y1="70121" x2="38085" y2="65736"/>
                        <a14:foregroundMark x1="37340" y1="82234" x2="37705" y2="74139"/>
                        <a14:foregroundMark x1="38085" y1="65736" x2="40000" y2="66497"/>
                        <a14:foregroundMark x1="70426" y1="65863" x2="63830" y2="63325"/>
                        <a14:foregroundMark x1="63830" y1="63325" x2="39255" y2="61929"/>
                        <a14:foregroundMark x1="70106" y1="65228" x2="48404" y2="64086"/>
                        <a14:foregroundMark x1="48404" y1="64086" x2="42872" y2="60914"/>
                        <a14:foregroundMark x1="42872" y1="60914" x2="38723" y2="60914"/>
                        <a14:foregroundMark x1="45000" y1="62310" x2="50957" y2="61675"/>
                        <a14:foregroundMark x1="50957" y1="61675" x2="68617" y2="63706"/>
                        <a14:foregroundMark x1="49255" y1="63706" x2="46596" y2="61929"/>
                        <a14:foregroundMark x1="49681" y1="61675" x2="45000" y2="61041"/>
                        <a14:foregroundMark x1="39255" y1="83376" x2="37340" y2="90102"/>
                        <a14:foregroundMark x1="37340" y1="90102" x2="37021" y2="90355"/>
                        <a14:foregroundMark x1="43642" y1="91768" x2="44255" y2="91878"/>
                        <a14:foregroundMark x1="42906" y1="91637" x2="43421" y2="91729"/>
                        <a14:foregroundMark x1="37872" y1="90736" x2="40250" y2="91161"/>
                        <a14:foregroundMark x1="44255" y1="91878" x2="44574" y2="94543"/>
                        <a14:foregroundMark x1="37234" y1="87817" x2="37021" y2="86929"/>
                        <a14:foregroundMark x1="44894" y1="99746" x2="44574" y2="99365"/>
                        <a14:foregroundMark x1="95106" y1="56472" x2="92766" y2="50000"/>
                        <a14:foregroundMark x1="92766" y1="50000" x2="95851" y2="65228"/>
                        <a14:foregroundMark x1="95851" y1="65228" x2="90957" y2="41878"/>
                        <a14:foregroundMark x1="90957" y1="41878" x2="93085" y2="54822"/>
                        <a14:foregroundMark x1="93085" y1="54822" x2="90745" y2="61929"/>
                        <a14:foregroundMark x1="90745" y1="61929" x2="88723" y2="52665"/>
                        <a14:foregroundMark x1="88723" y1="52665" x2="92021" y2="45051"/>
                        <a14:foregroundMark x1="92021" y1="45051" x2="97979" y2="50381"/>
                        <a14:foregroundMark x1="97979" y1="50381" x2="98191" y2="59010"/>
                        <a14:foregroundMark x1="98191" y1="59010" x2="96809" y2="62944"/>
                        <a14:foregroundMark x1="83085" y1="21447" x2="75000" y2="18528"/>
                        <a14:foregroundMark x1="75000" y1="18528" x2="71915" y2="25000"/>
                        <a14:foregroundMark x1="71915" y1="25000" x2="79574" y2="26650"/>
                        <a14:foregroundMark x1="79574" y1="26650" x2="85426" y2="21701"/>
                        <a14:foregroundMark x1="85426" y1="21701" x2="85745" y2="14721"/>
                        <a14:foregroundMark x1="85745" y1="14721" x2="78298" y2="7234"/>
                        <a14:foregroundMark x1="78298" y1="7234" x2="70319" y2="8503"/>
                        <a14:foregroundMark x1="70319" y1="8503" x2="66596" y2="15736"/>
                        <a14:foregroundMark x1="66596" y1="15736" x2="76809" y2="22716"/>
                        <a14:foregroundMark x1="76809" y1="22716" x2="83191" y2="22843"/>
                        <a14:foregroundMark x1="83191" y1="22843" x2="89043" y2="21827"/>
                        <a14:foregroundMark x1="89043" y1="21827" x2="90745" y2="13325"/>
                        <a14:foregroundMark x1="90745" y1="13325" x2="84787" y2="10787"/>
                        <a14:foregroundMark x1="84787" y1="10787" x2="78404" y2="11421"/>
                        <a14:foregroundMark x1="78404" y1="11421" x2="72979" y2="15355"/>
                        <a14:foregroundMark x1="72979" y1="15355" x2="71277" y2="22462"/>
                        <a14:foregroundMark x1="71277" y1="22462" x2="76915" y2="24873"/>
                        <a14:foregroundMark x1="76915" y1="24873" x2="83936" y2="24873"/>
                        <a14:foregroundMark x1="83936" y1="24873" x2="87447" y2="17259"/>
                        <a14:foregroundMark x1="87447" y1="17259" x2="82660" y2="12183"/>
                        <a14:foregroundMark x1="82660" y1="12183" x2="76383" y2="13071"/>
                        <a14:foregroundMark x1="76383" y1="13071" x2="75000" y2="20558"/>
                        <a14:foregroundMark x1="75000" y1="20558" x2="75426" y2="20939"/>
                        <a14:foregroundMark x1="92128" y1="23096" x2="95745" y2="17259"/>
                        <a14:foregroundMark x1="95745" y1="17259" x2="93723" y2="9518"/>
                        <a14:foregroundMark x1="93723" y1="9518" x2="88511" y2="5711"/>
                        <a14:foregroundMark x1="88511" y1="5711" x2="81383" y2="5711"/>
                        <a14:foregroundMark x1="36064" y1="17893" x2="28511" y2="17893"/>
                        <a14:foregroundMark x1="28511" y1="17893" x2="24468" y2="11168"/>
                        <a14:foregroundMark x1="24468" y1="11168" x2="30957" y2="3299"/>
                        <a14:foregroundMark x1="30957" y1="3299" x2="37553" y2="2792"/>
                        <a14:foregroundMark x1="37553" y1="2792" x2="44574" y2="9264"/>
                        <a14:foregroundMark x1="44574" y1="9264" x2="43723" y2="16751"/>
                        <a14:foregroundMark x1="43723" y1="16751" x2="34255" y2="23477"/>
                        <a14:foregroundMark x1="34255" y1="23477" x2="26809" y2="24239"/>
                        <a14:foregroundMark x1="26809" y1="24239" x2="21489" y2="20178"/>
                        <a14:foregroundMark x1="21489" y1="20178" x2="18511" y2="13832"/>
                        <a14:foregroundMark x1="18511" y1="13832" x2="21277" y2="7487"/>
                        <a14:foregroundMark x1="21277" y1="7487" x2="28085" y2="2411"/>
                        <a14:foregroundMark x1="28085" y1="2411" x2="35000" y2="1015"/>
                        <a14:foregroundMark x1="35000" y1="1015" x2="41064" y2="2030"/>
                        <a14:foregroundMark x1="41064" y1="2030" x2="46383" y2="6091"/>
                        <a14:foregroundMark x1="46383" y1="6091" x2="47979" y2="13325"/>
                        <a14:foregroundMark x1="47979" y1="13325" x2="44362" y2="19670"/>
                        <a14:foregroundMark x1="44362" y1="19670" x2="32660" y2="25254"/>
                        <a14:foregroundMark x1="32660" y1="25254" x2="26170" y2="26015"/>
                        <a14:foregroundMark x1="26170" y1="26015" x2="16809" y2="15609"/>
                        <a14:foregroundMark x1="16809" y1="15609" x2="23191" y2="3173"/>
                        <a14:foregroundMark x1="23191" y1="3173" x2="26489" y2="381"/>
                        <a14:foregroundMark x1="24362" y1="44924" x2="18191" y2="39975"/>
                        <a14:foregroundMark x1="18191" y1="39975" x2="16702" y2="39340"/>
                        <a14:foregroundMark x1="78404" y1="76269" x2="80426" y2="77157"/>
                        <a14:foregroundMark x1="43006" y1="94924" x2="43191" y2="94924"/>
                        <a14:foregroundMark x1="43511" y1="94924" x2="43023" y2="94924"/>
                        <a14:foregroundMark x1="36809" y1="84898" x2="37447" y2="90482"/>
                        <a14:foregroundMark x1="36915" y1="86929" x2="37128" y2="85914"/>
                        <a14:foregroundMark x1="43852" y1="95539" x2="43936" y2="95305"/>
                        <a14:foregroundMark x1="44255" y1="94416" x2="43821" y2="95624"/>
                        <a14:foregroundMark x1="44468" y1="96447" x2="44396" y2="97824"/>
                        <a14:foregroundMark x1="50613" y1="91717" x2="48830" y2="91497"/>
                        <a14:foregroundMark x1="69894" y1="92132" x2="49574" y2="91751"/>
                        <a14:foregroundMark x1="70319" y1="91751" x2="70106" y2="92132"/>
                        <a14:foregroundMark x1="70745" y1="67640" x2="70532" y2="65228"/>
                        <a14:foregroundMark x1="4468" y1="79188" x2="1277" y2="72716"/>
                        <a14:foregroundMark x1="1277" y1="72716" x2="3617" y2="66117"/>
                        <a14:foregroundMark x1="3617" y1="66117" x2="9255" y2="64467"/>
                        <a14:foregroundMark x1="11408" y1="61766" x2="13404" y2="59264"/>
                        <a14:foregroundMark x1="9255" y1="64467" x2="9452" y2="64220"/>
                        <a14:foregroundMark x1="13404" y1="59264" x2="19255" y2="61548"/>
                        <a14:foregroundMark x1="19255" y1="61548" x2="19748" y2="62091"/>
                        <a14:foregroundMark x1="21357" y1="62917" x2="30319" y2="58883"/>
                        <a14:foregroundMark x1="19043" y1="63959" x2="21325" y2="62932"/>
                        <a14:foregroundMark x1="30319" y1="58883" x2="35745" y2="62056"/>
                        <a14:foregroundMark x1="36983" y1="76095" x2="37021" y2="76523"/>
                        <a14:foregroundMark x1="35927" y1="64121" x2="36405" y2="69537"/>
                        <a14:foregroundMark x1="35745" y1="62056" x2="35891" y2="63713"/>
                        <a14:foregroundMark x1="32929" y1="79313" x2="31809" y2="80076"/>
                        <a14:foregroundMark x1="37021" y1="76523" x2="33090" y2="79203"/>
                        <a14:foregroundMark x1="31809" y1="80076" x2="28373" y2="85282"/>
                        <a14:foregroundMark x1="27652" y1="86109" x2="22128" y2="87817"/>
                        <a14:foregroundMark x1="22128" y1="87817" x2="25745" y2="93274"/>
                        <a14:foregroundMark x1="25745" y1="93274" x2="17747" y2="89477"/>
                        <a14:foregroundMark x1="12439" y1="88329" x2="9179" y2="88688"/>
                        <a14:foregroundMark x1="7872" y1="88832" x2="2128" y2="76396"/>
                        <a14:foregroundMark x1="2128" y1="76396" x2="2021" y2="68274"/>
                        <a14:foregroundMark x1="2021" y1="68274" x2="5595" y2="64544"/>
                        <a14:foregroundMark x1="9620" y1="87957" x2="12687" y2="88703"/>
                        <a14:foregroundMark x1="5532" y1="84898" x2="3191" y2="82107"/>
                        <a14:foregroundMark x1="27340" y1="84264" x2="30253" y2="84853"/>
                        <a14:foregroundMark x1="28270" y1="87038" x2="24149" y2="88198"/>
                        <a14:foregroundMark x1="29894" y1="59264" x2="23830" y2="59391"/>
                        <a14:foregroundMark x1="20039" y1="61523" x2="18191" y2="62563"/>
                        <a14:foregroundMark x1="23830" y1="59391" x2="22165" y2="60328"/>
                        <a14:foregroundMark x1="18191" y1="62563" x2="19894" y2="61548"/>
                        <a14:foregroundMark x1="29468" y1="59391" x2="26809" y2="58756"/>
                        <a14:foregroundMark x1="18936" y1="62056" x2="14321" y2="59073"/>
                        <a14:foregroundMark x1="16992" y1="59280" x2="18787" y2="59725"/>
                        <a14:foregroundMark x1="14611" y1="58691" x2="15888" y2="59007"/>
                        <a14:foregroundMark x1="19243" y1="60952" x2="16767" y2="58859"/>
                        <a14:foregroundMark x1="33580" y1="83745" x2="33511" y2="80964"/>
                        <a14:foregroundMark x1="33576" y1="83601" x2="33595" y2="84357"/>
                        <a14:foregroundMark x1="13085" y1="89467" x2="8648" y2="89569"/>
                        <a14:foregroundMark x1="33617" y1="85279" x2="32340" y2="85914"/>
                        <a14:foregroundMark x1="9149" y1="64467" x2="3191" y2="66751"/>
                        <a14:foregroundMark x1="3191" y1="66751" x2="1489" y2="73858"/>
                        <a14:foregroundMark x1="1489" y1="73858" x2="2447" y2="77157"/>
                        <a14:foregroundMark x1="33298" y1="73223" x2="36064" y2="79442"/>
                        <a14:foregroundMark x1="36064" y1="79442" x2="32553" y2="80457"/>
                        <a14:foregroundMark x1="36277" y1="75127" x2="35741" y2="72802"/>
                        <a14:foregroundMark x1="13404" y1="88832" x2="17979" y2="89086"/>
                        <a14:foregroundMark x1="18429" y1="58762" x2="17447" y2="58249"/>
                        <a14:foregroundMark x1="8830" y1="64086" x2="3191" y2="66117"/>
                        <a14:foregroundMark x1="3191" y1="66117" x2="1064" y2="71827"/>
                        <a14:foregroundMark x1="11809" y1="62437" x2="11383" y2="63959"/>
                        <a14:foregroundMark x1="10851" y1="64340" x2="11596" y2="62056"/>
                        <a14:foregroundMark x1="10957" y1="64467" x2="9787" y2="64340"/>
                        <a14:foregroundMark x1="19043" y1="59391" x2="20000" y2="61168"/>
                        <a14:foregroundMark x1="17660" y1="58756" x2="15851" y2="58376"/>
                        <a14:foregroundMark x1="18404" y1="59010" x2="19574" y2="59772"/>
                        <a14:foregroundMark x1="20638" y1="62690" x2="22234" y2="61041"/>
                        <a14:foregroundMark x1="37766" y1="64340" x2="37553" y2="63071"/>
                        <a14:foregroundMark x1="37447" y1="65102" x2="37660" y2="63579"/>
                        <a14:foregroundMark x1="37021" y1="65102" x2="37447" y2="63959"/>
                        <a14:foregroundMark x1="37021" y1="64213" x2="37553" y2="63325"/>
                        <a14:foregroundMark x1="37220" y1="72716" x2="37128" y2="73985"/>
                        <a14:foregroundMark x1="36915" y1="75000" x2="36596" y2="74492"/>
                        <a14:foregroundMark x1="37021" y1="74873" x2="37234" y2="73985"/>
                        <a14:foregroundMark x1="37234" y1="74746" x2="37128" y2="73477"/>
                        <a14:foregroundMark x1="33936" y1="72589" x2="35851" y2="69543"/>
                        <a14:foregroundMark x1="37234" y1="73223" x2="37340" y2="70685"/>
                        <a14:foregroundMark x1="37021" y1="75000" x2="37021" y2="73731"/>
                        <a14:foregroundMark x1="37447" y1="69924" x2="37234" y2="71827"/>
                        <a14:foregroundMark x1="37340" y1="74239" x2="37128" y2="74239"/>
                        <a14:foregroundMark x1="37447" y1="69162" x2="37234" y2="70051"/>
                        <a14:foregroundMark x1="62766" y1="92132" x2="48936" y2="92132"/>
                        <a14:foregroundMark x1="69255" y1="92132" x2="67660" y2="92132"/>
                        <a14:foregroundMark x1="43511" y1="93147" x2="42660" y2="91878"/>
                        <a14:foregroundMark x1="49102" y1="92453" x2="49362" y2="92259"/>
                        <a14:foregroundMark x1="45957" y1="94797" x2="47516" y2="93635"/>
                        <a14:foregroundMark x1="38936" y1="91244" x2="36809" y2="90736"/>
                        <a14:foregroundMark x1="43723" y1="92513" x2="42553" y2="91878"/>
                        <a14:foregroundMark x1="44149" y1="96954" x2="43936" y2="95939"/>
                        <a14:foregroundMark x1="28191" y1="85279" x2="31277" y2="85787"/>
                        <a14:foregroundMark x1="32021" y1="86041" x2="31702" y2="86041"/>
                        <a14:foregroundMark x1="28830" y1="85279" x2="33298" y2="84645"/>
                        <a14:foregroundMark x1="29043" y1="83883" x2="33830" y2="79061"/>
                        <a14:foregroundMark x1="33830" y1="79061" x2="36170" y2="78807"/>
                        <a14:foregroundMark x1="31277" y1="84137" x2="33723" y2="82487"/>
                        <a14:foregroundMark x1="32234" y1="83629" x2="34255" y2="83629"/>
                        <a14:foregroundMark x1="33085" y1="85279" x2="34043" y2="82614"/>
                        <a14:foregroundMark x1="36702" y1="84898" x2="36702" y2="82234"/>
                        <a14:foregroundMark x1="36702" y1="83376" x2="36702" y2="80711"/>
                        <a14:foregroundMark x1="37128" y1="91117" x2="37128" y2="85533"/>
                        <a14:foregroundMark x1="36915" y1="89975" x2="36702" y2="85279"/>
                        <a14:backgroundMark x1="56277" y1="95685" x2="50213" y2="94416"/>
                        <a14:backgroundMark x1="50213" y1="94416" x2="50106" y2="94543"/>
                        <a14:backgroundMark x1="39807" y1="93079" x2="42059" y2="92801"/>
                        <a14:backgroundMark x1="55851" y1="94543" x2="49468" y2="94543"/>
                        <a14:backgroundMark x1="49468" y1="94543" x2="49255" y2="94289"/>
                        <a14:backgroundMark x1="48404" y1="94162" x2="48191" y2="95558"/>
                        <a14:backgroundMark x1="48723" y1="94924" x2="52555" y2="94408"/>
                        <a14:backgroundMark x1="50745" y1="95305" x2="48511" y2="94162"/>
                        <a14:backgroundMark x1="49255" y1="95685" x2="47872" y2="94289"/>
                        <a14:backgroundMark x1="42875" y1="93733" x2="42798" y2="93875"/>
                        <a14:backgroundMark x1="42234" y1="94924" x2="42423" y2="94573"/>
                        <a14:backgroundMark x1="71238" y1="92411" x2="72234" y2="91878"/>
                        <a14:backgroundMark x1="67021" y1="94670" x2="67620" y2="94349"/>
                        <a14:backgroundMark x1="48191" y1="95685" x2="48085" y2="93909"/>
                        <a14:backgroundMark x1="42796" y1="93586" x2="42766" y2="92893"/>
                        <a14:backgroundMark x1="42872" y1="95305" x2="42825" y2="94237"/>
                        <a14:backgroundMark x1="42720" y1="96317" x2="42340" y2="93147"/>
                        <a14:backgroundMark x1="42872" y1="95939" x2="42872" y2="94543"/>
                        <a14:backgroundMark x1="16915" y1="92005" x2="16915" y2="91352"/>
                        <a14:backgroundMark x1="17660" y1="91751" x2="17513" y2="91276"/>
                        <a14:backgroundMark x1="18404" y1="92513" x2="17827" y2="91425"/>
                        <a14:backgroundMark x1="42556" y1="93596" x2="42340" y2="92640"/>
                        <a14:backgroundMark x1="43085" y1="95939" x2="42820" y2="94765"/>
                        <a14:backgroundMark x1="70426" y1="92640" x2="70161" y2="92636"/>
                        <a14:backgroundMark x1="72447" y1="92132" x2="70862" y2="92132"/>
                        <a14:backgroundMark x1="42447" y1="95305" x2="42447" y2="92766"/>
                        <a14:backgroundMark x1="43298" y1="97462" x2="42660" y2="93528"/>
                        <a14:backgroundMark x1="43404" y1="96193" x2="43191" y2="93903"/>
                        <a14:backgroundMark x1="43936" y1="96320" x2="42447" y2="92132"/>
                        <a14:backgroundMark x1="48723" y1="95051" x2="47660" y2="94416"/>
                        <a14:backgroundMark x1="17021" y1="91624" x2="16596" y2="88706"/>
                        <a14:backgroundMark x1="30213" y1="88706" x2="28954" y2="87420"/>
                        <a14:backgroundMark x1="33778" y1="85506" x2="34043" y2="85406"/>
                        <a14:backgroundMark x1="34043" y1="85406" x2="33914" y2="84269"/>
                        <a14:backgroundMark x1="34255" y1="85787" x2="33830" y2="85660"/>
                        <a14:backgroundMark x1="8516" y1="63516" x2="9255" y2="63579"/>
                        <a14:backgroundMark x1="9141" y1="63452" x2="9043" y2="63452"/>
                        <a14:backgroundMark x1="7234" y1="89721" x2="8404" y2="89975"/>
                        <a14:backgroundMark x1="10761" y1="62034" x2="10851" y2="61802"/>
                        <a14:backgroundMark x1="10885" y1="62082" x2="10957" y2="61802"/>
                        <a14:backgroundMark x1="15000" y1="57360" x2="15426" y2="57614"/>
                        <a14:backgroundMark x1="15546" y1="57741" x2="15213" y2="57741"/>
                        <a14:backgroundMark x1="18706" y1="58624" x2="18191" y2="58122"/>
                        <a14:backgroundMark x1="11170" y1="61675" x2="11040" y2="62141"/>
                        <a14:backgroundMark x1="36532" y1="71717" x2="36489" y2="72843"/>
                        <a14:backgroundMark x1="35745" y1="72208" x2="35745" y2="72589"/>
                        <a14:backgroundMark x1="35638" y1="71954" x2="35638" y2="72716"/>
                        <a14:backgroundMark x1="36489" y1="70178" x2="36602" y2="69841"/>
                        <a14:backgroundMark x1="48191" y1="94289" x2="48511" y2="93274"/>
                        <a14:backgroundMark x1="49043" y1="93020" x2="47872" y2="94036"/>
                        <a14:backgroundMark x1="49255" y1="92640" x2="48723" y2="93020"/>
                        <a14:backgroundMark x1="47553" y1="94289" x2="47766" y2="94036"/>
                      </a14:backgroundRemoval>
                    </a14:imgEffect>
                  </a14:imgLayer>
                </a14:imgProps>
              </a:ext>
            </a:extLst>
          </a:blip>
          <a:stretch>
            <a:fillRect/>
          </a:stretch>
        </p:blipFill>
        <p:spPr>
          <a:xfrm>
            <a:off x="3008353" y="12469"/>
            <a:ext cx="6135647" cy="5143500"/>
          </a:xfrm>
          <a:prstGeom prst="rect">
            <a:avLst/>
          </a:prstGeom>
        </p:spPr>
      </p:pic>
      <p:pic>
        <p:nvPicPr>
          <p:cNvPr id="5" name="Picture 4">
            <a:extLst>
              <a:ext uri="{FF2B5EF4-FFF2-40B4-BE49-F238E27FC236}">
                <a16:creationId xmlns:a16="http://schemas.microsoft.com/office/drawing/2014/main" id="{CA0E97BF-2577-4C74-B206-75D59E0A3F75}"/>
              </a:ext>
            </a:extLst>
          </p:cNvPr>
          <p:cNvPicPr>
            <a:picLocks noChangeAspect="1"/>
          </p:cNvPicPr>
          <p:nvPr/>
        </p:nvPicPr>
        <p:blipFill>
          <a:blip r:embed="rId5"/>
          <a:stretch>
            <a:fillRect/>
          </a:stretch>
        </p:blipFill>
        <p:spPr>
          <a:xfrm rot="5400000">
            <a:off x="3304343" y="1550356"/>
            <a:ext cx="1000211" cy="1335603"/>
          </a:xfrm>
          <a:prstGeom prst="rect">
            <a:avLst/>
          </a:prstGeom>
        </p:spPr>
      </p:pic>
      <p:pic>
        <p:nvPicPr>
          <p:cNvPr id="6" name="Picture 5">
            <a:extLst>
              <a:ext uri="{FF2B5EF4-FFF2-40B4-BE49-F238E27FC236}">
                <a16:creationId xmlns:a16="http://schemas.microsoft.com/office/drawing/2014/main" id="{0770799F-C285-4375-8812-EC926772DE8A}"/>
              </a:ext>
            </a:extLst>
          </p:cNvPr>
          <p:cNvPicPr>
            <a:picLocks noChangeAspect="1"/>
          </p:cNvPicPr>
          <p:nvPr/>
        </p:nvPicPr>
        <p:blipFill>
          <a:blip r:embed="rId5"/>
          <a:stretch>
            <a:fillRect/>
          </a:stretch>
        </p:blipFill>
        <p:spPr>
          <a:xfrm rot="5400000">
            <a:off x="3676695" y="1486836"/>
            <a:ext cx="800101" cy="1068392"/>
          </a:xfrm>
          <a:prstGeom prst="rect">
            <a:avLst/>
          </a:prstGeom>
        </p:spPr>
      </p:pic>
      <p:pic>
        <p:nvPicPr>
          <p:cNvPr id="7" name="Picture 6">
            <a:extLst>
              <a:ext uri="{FF2B5EF4-FFF2-40B4-BE49-F238E27FC236}">
                <a16:creationId xmlns:a16="http://schemas.microsoft.com/office/drawing/2014/main" id="{0C6C50C9-3F47-4AD6-9788-2C71DB13662A}"/>
              </a:ext>
            </a:extLst>
          </p:cNvPr>
          <p:cNvPicPr>
            <a:picLocks noChangeAspect="1"/>
          </p:cNvPicPr>
          <p:nvPr/>
        </p:nvPicPr>
        <p:blipFill>
          <a:blip r:embed="rId5"/>
          <a:stretch>
            <a:fillRect/>
          </a:stretch>
        </p:blipFill>
        <p:spPr>
          <a:xfrm rot="5400000">
            <a:off x="3589111" y="1489111"/>
            <a:ext cx="501881" cy="1663399"/>
          </a:xfrm>
          <a:prstGeom prst="rect">
            <a:avLst/>
          </a:prstGeom>
        </p:spPr>
      </p:pic>
      <p:pic>
        <p:nvPicPr>
          <p:cNvPr id="8" name="Picture 7">
            <a:extLst>
              <a:ext uri="{FF2B5EF4-FFF2-40B4-BE49-F238E27FC236}">
                <a16:creationId xmlns:a16="http://schemas.microsoft.com/office/drawing/2014/main" id="{48354DB5-90F3-4C4B-B0EE-DB5D152F4430}"/>
              </a:ext>
            </a:extLst>
          </p:cNvPr>
          <p:cNvPicPr>
            <a:picLocks noChangeAspect="1"/>
          </p:cNvPicPr>
          <p:nvPr/>
        </p:nvPicPr>
        <p:blipFill>
          <a:blip r:embed="rId5"/>
          <a:stretch>
            <a:fillRect/>
          </a:stretch>
        </p:blipFill>
        <p:spPr>
          <a:xfrm rot="5400000">
            <a:off x="4196600" y="2124995"/>
            <a:ext cx="406926" cy="543377"/>
          </a:xfrm>
          <a:prstGeom prst="rect">
            <a:avLst/>
          </a:prstGeom>
        </p:spPr>
      </p:pic>
      <p:pic>
        <p:nvPicPr>
          <p:cNvPr id="9" name="Picture 8">
            <a:extLst>
              <a:ext uri="{FF2B5EF4-FFF2-40B4-BE49-F238E27FC236}">
                <a16:creationId xmlns:a16="http://schemas.microsoft.com/office/drawing/2014/main" id="{BA9D8ECD-742D-43E1-B28E-810D0B4E40EC}"/>
              </a:ext>
            </a:extLst>
          </p:cNvPr>
          <p:cNvPicPr>
            <a:picLocks noChangeAspect="1"/>
          </p:cNvPicPr>
          <p:nvPr/>
        </p:nvPicPr>
        <p:blipFill>
          <a:blip r:embed="rId5"/>
          <a:stretch>
            <a:fillRect/>
          </a:stretch>
        </p:blipFill>
        <p:spPr>
          <a:xfrm rot="19354658">
            <a:off x="4196600" y="2193843"/>
            <a:ext cx="406926" cy="543377"/>
          </a:xfrm>
          <a:prstGeom prst="rect">
            <a:avLst/>
          </a:prstGeom>
        </p:spPr>
      </p:pic>
      <p:pic>
        <p:nvPicPr>
          <p:cNvPr id="10" name="Picture 9">
            <a:extLst>
              <a:ext uri="{FF2B5EF4-FFF2-40B4-BE49-F238E27FC236}">
                <a16:creationId xmlns:a16="http://schemas.microsoft.com/office/drawing/2014/main" id="{62394A20-BF9C-43F9-AE9F-62B3EBDA0017}"/>
              </a:ext>
            </a:extLst>
          </p:cNvPr>
          <p:cNvPicPr>
            <a:picLocks noChangeAspect="1"/>
          </p:cNvPicPr>
          <p:nvPr/>
        </p:nvPicPr>
        <p:blipFill rotWithShape="1">
          <a:blip r:embed="rId5"/>
          <a:srcRect t="-37980" r="30161" b="62005"/>
          <a:stretch/>
        </p:blipFill>
        <p:spPr>
          <a:xfrm rot="5400000">
            <a:off x="4296381" y="1992053"/>
            <a:ext cx="284194" cy="299196"/>
          </a:xfrm>
          <a:prstGeom prst="rect">
            <a:avLst/>
          </a:prstGeom>
        </p:spPr>
      </p:pic>
      <p:pic>
        <p:nvPicPr>
          <p:cNvPr id="11" name="Picture 10">
            <a:extLst>
              <a:ext uri="{FF2B5EF4-FFF2-40B4-BE49-F238E27FC236}">
                <a16:creationId xmlns:a16="http://schemas.microsoft.com/office/drawing/2014/main" id="{60388ED2-E829-48A0-B69B-2554BA46B387}"/>
              </a:ext>
            </a:extLst>
          </p:cNvPr>
          <p:cNvPicPr>
            <a:picLocks noChangeAspect="1"/>
          </p:cNvPicPr>
          <p:nvPr/>
        </p:nvPicPr>
        <p:blipFill>
          <a:blip r:embed="rId6"/>
          <a:stretch>
            <a:fillRect/>
          </a:stretch>
        </p:blipFill>
        <p:spPr>
          <a:xfrm>
            <a:off x="7303900" y="328938"/>
            <a:ext cx="1240240" cy="917972"/>
          </a:xfrm>
          <a:prstGeom prst="rect">
            <a:avLst/>
          </a:prstGeom>
        </p:spPr>
      </p:pic>
      <p:pic>
        <p:nvPicPr>
          <p:cNvPr id="12" name="Picture 11">
            <a:extLst>
              <a:ext uri="{FF2B5EF4-FFF2-40B4-BE49-F238E27FC236}">
                <a16:creationId xmlns:a16="http://schemas.microsoft.com/office/drawing/2014/main" id="{A54C16CE-0D12-4E8A-B565-05D1E08E728A}"/>
              </a:ext>
            </a:extLst>
          </p:cNvPr>
          <p:cNvPicPr>
            <a:picLocks noChangeAspect="1"/>
          </p:cNvPicPr>
          <p:nvPr/>
        </p:nvPicPr>
        <p:blipFill>
          <a:blip r:embed="rId6"/>
          <a:stretch>
            <a:fillRect/>
          </a:stretch>
        </p:blipFill>
        <p:spPr>
          <a:xfrm>
            <a:off x="6983711" y="443238"/>
            <a:ext cx="1240240" cy="917972"/>
          </a:xfrm>
          <a:prstGeom prst="rect">
            <a:avLst/>
          </a:prstGeom>
        </p:spPr>
      </p:pic>
      <p:pic>
        <p:nvPicPr>
          <p:cNvPr id="13" name="Picture 12">
            <a:extLst>
              <a:ext uri="{FF2B5EF4-FFF2-40B4-BE49-F238E27FC236}">
                <a16:creationId xmlns:a16="http://schemas.microsoft.com/office/drawing/2014/main" id="{E9AFCC80-AF82-453B-A1FD-0E63F28B1475}"/>
              </a:ext>
            </a:extLst>
          </p:cNvPr>
          <p:cNvPicPr>
            <a:picLocks noChangeAspect="1"/>
          </p:cNvPicPr>
          <p:nvPr/>
        </p:nvPicPr>
        <p:blipFill>
          <a:blip r:embed="rId6"/>
          <a:stretch>
            <a:fillRect/>
          </a:stretch>
        </p:blipFill>
        <p:spPr>
          <a:xfrm>
            <a:off x="7583572" y="443238"/>
            <a:ext cx="1240239" cy="847326"/>
          </a:xfrm>
          <a:prstGeom prst="rect">
            <a:avLst/>
          </a:prstGeom>
        </p:spPr>
      </p:pic>
      <p:pic>
        <p:nvPicPr>
          <p:cNvPr id="14" name="Picture 13">
            <a:extLst>
              <a:ext uri="{FF2B5EF4-FFF2-40B4-BE49-F238E27FC236}">
                <a16:creationId xmlns:a16="http://schemas.microsoft.com/office/drawing/2014/main" id="{A726DC15-DBD5-4C43-9BD7-B3D063C3F9EE}"/>
              </a:ext>
            </a:extLst>
          </p:cNvPr>
          <p:cNvPicPr>
            <a:picLocks noChangeAspect="1"/>
          </p:cNvPicPr>
          <p:nvPr/>
        </p:nvPicPr>
        <p:blipFill rotWithShape="1">
          <a:blip r:embed="rId7"/>
          <a:srcRect t="23118"/>
          <a:stretch/>
        </p:blipFill>
        <p:spPr>
          <a:xfrm>
            <a:off x="4288879" y="312900"/>
            <a:ext cx="1574979" cy="531607"/>
          </a:xfrm>
          <a:prstGeom prst="rect">
            <a:avLst/>
          </a:prstGeom>
        </p:spPr>
      </p:pic>
      <p:pic>
        <p:nvPicPr>
          <p:cNvPr id="15" name="Picture 14">
            <a:extLst>
              <a:ext uri="{FF2B5EF4-FFF2-40B4-BE49-F238E27FC236}">
                <a16:creationId xmlns:a16="http://schemas.microsoft.com/office/drawing/2014/main" id="{FC0F691F-5C37-497D-8D32-B15078B0A641}"/>
              </a:ext>
            </a:extLst>
          </p:cNvPr>
          <p:cNvPicPr>
            <a:picLocks noChangeAspect="1"/>
          </p:cNvPicPr>
          <p:nvPr/>
        </p:nvPicPr>
        <p:blipFill rotWithShape="1">
          <a:blip r:embed="rId7"/>
          <a:srcRect t="23118"/>
          <a:stretch/>
        </p:blipFill>
        <p:spPr>
          <a:xfrm>
            <a:off x="4527248" y="634954"/>
            <a:ext cx="1068392" cy="531607"/>
          </a:xfrm>
          <a:prstGeom prst="rect">
            <a:avLst/>
          </a:prstGeom>
        </p:spPr>
      </p:pic>
      <p:pic>
        <p:nvPicPr>
          <p:cNvPr id="16" name="Picture 15">
            <a:extLst>
              <a:ext uri="{FF2B5EF4-FFF2-40B4-BE49-F238E27FC236}">
                <a16:creationId xmlns:a16="http://schemas.microsoft.com/office/drawing/2014/main" id="{3B257680-6E10-43EA-ADC2-0EDCC630EE8F}"/>
              </a:ext>
            </a:extLst>
          </p:cNvPr>
          <p:cNvPicPr>
            <a:picLocks noChangeAspect="1"/>
          </p:cNvPicPr>
          <p:nvPr/>
        </p:nvPicPr>
        <p:blipFill>
          <a:blip r:embed="rId8"/>
          <a:stretch>
            <a:fillRect/>
          </a:stretch>
        </p:blipFill>
        <p:spPr>
          <a:xfrm>
            <a:off x="3390100" y="3509258"/>
            <a:ext cx="1485315" cy="769035"/>
          </a:xfrm>
          <a:prstGeom prst="rect">
            <a:avLst/>
          </a:prstGeom>
        </p:spPr>
      </p:pic>
      <p:pic>
        <p:nvPicPr>
          <p:cNvPr id="17" name="Picture 16">
            <a:extLst>
              <a:ext uri="{FF2B5EF4-FFF2-40B4-BE49-F238E27FC236}">
                <a16:creationId xmlns:a16="http://schemas.microsoft.com/office/drawing/2014/main" id="{1A04F813-F1DD-4D2C-A044-58697CE20175}"/>
              </a:ext>
            </a:extLst>
          </p:cNvPr>
          <p:cNvPicPr>
            <a:picLocks noChangeAspect="1"/>
          </p:cNvPicPr>
          <p:nvPr/>
        </p:nvPicPr>
        <p:blipFill>
          <a:blip r:embed="rId8"/>
          <a:stretch>
            <a:fillRect/>
          </a:stretch>
        </p:blipFill>
        <p:spPr>
          <a:xfrm>
            <a:off x="3381790" y="3407090"/>
            <a:ext cx="1630785" cy="629629"/>
          </a:xfrm>
          <a:prstGeom prst="rect">
            <a:avLst/>
          </a:prstGeom>
        </p:spPr>
      </p:pic>
      <p:pic>
        <p:nvPicPr>
          <p:cNvPr id="18" name="Picture 17">
            <a:extLst>
              <a:ext uri="{FF2B5EF4-FFF2-40B4-BE49-F238E27FC236}">
                <a16:creationId xmlns:a16="http://schemas.microsoft.com/office/drawing/2014/main" id="{90A9CD99-9807-4201-A19B-9E765E40967E}"/>
              </a:ext>
            </a:extLst>
          </p:cNvPr>
          <p:cNvPicPr>
            <a:picLocks noChangeAspect="1"/>
          </p:cNvPicPr>
          <p:nvPr/>
        </p:nvPicPr>
        <p:blipFill>
          <a:blip r:embed="rId8"/>
          <a:stretch>
            <a:fillRect/>
          </a:stretch>
        </p:blipFill>
        <p:spPr>
          <a:xfrm>
            <a:off x="3390100" y="3389965"/>
            <a:ext cx="918128" cy="287858"/>
          </a:xfrm>
          <a:prstGeom prst="rect">
            <a:avLst/>
          </a:prstGeom>
        </p:spPr>
      </p:pic>
      <p:pic>
        <p:nvPicPr>
          <p:cNvPr id="19" name="Picture 18">
            <a:extLst>
              <a:ext uri="{FF2B5EF4-FFF2-40B4-BE49-F238E27FC236}">
                <a16:creationId xmlns:a16="http://schemas.microsoft.com/office/drawing/2014/main" id="{3536B4C1-61B4-41CE-A43C-CEACFAF1CADF}"/>
              </a:ext>
            </a:extLst>
          </p:cNvPr>
          <p:cNvPicPr>
            <a:picLocks noChangeAspect="1"/>
          </p:cNvPicPr>
          <p:nvPr/>
        </p:nvPicPr>
        <p:blipFill>
          <a:blip r:embed="rId8"/>
          <a:stretch>
            <a:fillRect/>
          </a:stretch>
        </p:blipFill>
        <p:spPr>
          <a:xfrm>
            <a:off x="4197182" y="3292054"/>
            <a:ext cx="918128" cy="287858"/>
          </a:xfrm>
          <a:prstGeom prst="rect">
            <a:avLst/>
          </a:prstGeom>
        </p:spPr>
      </p:pic>
      <p:pic>
        <p:nvPicPr>
          <p:cNvPr id="20" name="Picture 19">
            <a:extLst>
              <a:ext uri="{FF2B5EF4-FFF2-40B4-BE49-F238E27FC236}">
                <a16:creationId xmlns:a16="http://schemas.microsoft.com/office/drawing/2014/main" id="{9997F4C5-6665-4E8B-85E8-01DE369AFA17}"/>
              </a:ext>
            </a:extLst>
          </p:cNvPr>
          <p:cNvPicPr>
            <a:picLocks noChangeAspect="1"/>
          </p:cNvPicPr>
          <p:nvPr/>
        </p:nvPicPr>
        <p:blipFill>
          <a:blip r:embed="rId8"/>
          <a:stretch>
            <a:fillRect/>
          </a:stretch>
        </p:blipFill>
        <p:spPr>
          <a:xfrm>
            <a:off x="3542549" y="4092604"/>
            <a:ext cx="1068392" cy="334970"/>
          </a:xfrm>
          <a:prstGeom prst="rect">
            <a:avLst/>
          </a:prstGeom>
        </p:spPr>
      </p:pic>
      <p:pic>
        <p:nvPicPr>
          <p:cNvPr id="21" name="Picture 20">
            <a:extLst>
              <a:ext uri="{FF2B5EF4-FFF2-40B4-BE49-F238E27FC236}">
                <a16:creationId xmlns:a16="http://schemas.microsoft.com/office/drawing/2014/main" id="{764DC92C-6B78-4E10-B00B-D25C2FC9A4F6}"/>
              </a:ext>
            </a:extLst>
          </p:cNvPr>
          <p:cNvPicPr>
            <a:picLocks noChangeAspect="1"/>
          </p:cNvPicPr>
          <p:nvPr/>
        </p:nvPicPr>
        <p:blipFill>
          <a:blip r:embed="rId8"/>
          <a:stretch>
            <a:fillRect/>
          </a:stretch>
        </p:blipFill>
        <p:spPr>
          <a:xfrm>
            <a:off x="4025867" y="3966520"/>
            <a:ext cx="986708" cy="109943"/>
          </a:xfrm>
          <a:prstGeom prst="rect">
            <a:avLst/>
          </a:prstGeom>
        </p:spPr>
      </p:pic>
      <p:pic>
        <p:nvPicPr>
          <p:cNvPr id="22" name="Picture 21">
            <a:extLst>
              <a:ext uri="{FF2B5EF4-FFF2-40B4-BE49-F238E27FC236}">
                <a16:creationId xmlns:a16="http://schemas.microsoft.com/office/drawing/2014/main" id="{C3B90E62-8D65-4DC3-A398-4D3DFBDA9477}"/>
              </a:ext>
            </a:extLst>
          </p:cNvPr>
          <p:cNvPicPr>
            <a:picLocks noChangeAspect="1"/>
          </p:cNvPicPr>
          <p:nvPr/>
        </p:nvPicPr>
        <p:blipFill>
          <a:blip r:embed="rId9"/>
          <a:stretch>
            <a:fillRect/>
          </a:stretch>
        </p:blipFill>
        <p:spPr>
          <a:xfrm rot="16200000">
            <a:off x="5355014" y="3432324"/>
            <a:ext cx="1363760" cy="1068392"/>
          </a:xfrm>
          <a:prstGeom prst="rect">
            <a:avLst/>
          </a:prstGeom>
        </p:spPr>
      </p:pic>
      <p:pic>
        <p:nvPicPr>
          <p:cNvPr id="23" name="Picture 22">
            <a:extLst>
              <a:ext uri="{FF2B5EF4-FFF2-40B4-BE49-F238E27FC236}">
                <a16:creationId xmlns:a16="http://schemas.microsoft.com/office/drawing/2014/main" id="{4DFC6CCE-316E-41DE-A3DB-99DEBFBEDF86}"/>
              </a:ext>
            </a:extLst>
          </p:cNvPr>
          <p:cNvPicPr>
            <a:picLocks noChangeAspect="1"/>
          </p:cNvPicPr>
          <p:nvPr/>
        </p:nvPicPr>
        <p:blipFill>
          <a:blip r:embed="rId9"/>
          <a:stretch>
            <a:fillRect/>
          </a:stretch>
        </p:blipFill>
        <p:spPr>
          <a:xfrm rot="16200000">
            <a:off x="6268472" y="3230493"/>
            <a:ext cx="657942" cy="853048"/>
          </a:xfrm>
          <a:prstGeom prst="rect">
            <a:avLst/>
          </a:prstGeom>
        </p:spPr>
      </p:pic>
      <p:pic>
        <p:nvPicPr>
          <p:cNvPr id="24" name="Picture 23">
            <a:extLst>
              <a:ext uri="{FF2B5EF4-FFF2-40B4-BE49-F238E27FC236}">
                <a16:creationId xmlns:a16="http://schemas.microsoft.com/office/drawing/2014/main" id="{C21CE341-6FBE-41B1-B787-E89A6DEA6C00}"/>
              </a:ext>
            </a:extLst>
          </p:cNvPr>
          <p:cNvPicPr>
            <a:picLocks noChangeAspect="1"/>
          </p:cNvPicPr>
          <p:nvPr/>
        </p:nvPicPr>
        <p:blipFill>
          <a:blip r:embed="rId9"/>
          <a:stretch>
            <a:fillRect/>
          </a:stretch>
        </p:blipFill>
        <p:spPr>
          <a:xfrm rot="16200000">
            <a:off x="6382772" y="3344793"/>
            <a:ext cx="657942" cy="853048"/>
          </a:xfrm>
          <a:prstGeom prst="rect">
            <a:avLst/>
          </a:prstGeom>
        </p:spPr>
      </p:pic>
      <p:pic>
        <p:nvPicPr>
          <p:cNvPr id="25" name="Picture 24">
            <a:extLst>
              <a:ext uri="{FF2B5EF4-FFF2-40B4-BE49-F238E27FC236}">
                <a16:creationId xmlns:a16="http://schemas.microsoft.com/office/drawing/2014/main" id="{79295171-2465-4175-B003-DF7F1C5B8331}"/>
              </a:ext>
            </a:extLst>
          </p:cNvPr>
          <p:cNvPicPr>
            <a:picLocks noChangeAspect="1"/>
          </p:cNvPicPr>
          <p:nvPr/>
        </p:nvPicPr>
        <p:blipFill>
          <a:blip r:embed="rId9"/>
          <a:stretch>
            <a:fillRect/>
          </a:stretch>
        </p:blipFill>
        <p:spPr>
          <a:xfrm rot="16200000">
            <a:off x="6555372" y="3903525"/>
            <a:ext cx="669520" cy="923954"/>
          </a:xfrm>
          <a:prstGeom prst="rect">
            <a:avLst/>
          </a:prstGeom>
        </p:spPr>
      </p:pic>
      <p:pic>
        <p:nvPicPr>
          <p:cNvPr id="26" name="Picture 25">
            <a:extLst>
              <a:ext uri="{FF2B5EF4-FFF2-40B4-BE49-F238E27FC236}">
                <a16:creationId xmlns:a16="http://schemas.microsoft.com/office/drawing/2014/main" id="{B4354A1E-14ED-4083-AE65-7DF8FD3ADD66}"/>
              </a:ext>
            </a:extLst>
          </p:cNvPr>
          <p:cNvPicPr>
            <a:picLocks noChangeAspect="1"/>
          </p:cNvPicPr>
          <p:nvPr/>
        </p:nvPicPr>
        <p:blipFill>
          <a:blip r:embed="rId9"/>
          <a:stretch>
            <a:fillRect/>
          </a:stretch>
        </p:blipFill>
        <p:spPr>
          <a:xfrm rot="16200000">
            <a:off x="5427317" y="3776589"/>
            <a:ext cx="657942" cy="853048"/>
          </a:xfrm>
          <a:prstGeom prst="rect">
            <a:avLst/>
          </a:prstGeom>
        </p:spPr>
      </p:pic>
      <p:pic>
        <p:nvPicPr>
          <p:cNvPr id="27" name="Picture 26">
            <a:extLst>
              <a:ext uri="{FF2B5EF4-FFF2-40B4-BE49-F238E27FC236}">
                <a16:creationId xmlns:a16="http://schemas.microsoft.com/office/drawing/2014/main" id="{C5D36008-6304-4E19-BBD1-410015BA521F}"/>
              </a:ext>
            </a:extLst>
          </p:cNvPr>
          <p:cNvPicPr>
            <a:picLocks noChangeAspect="1"/>
          </p:cNvPicPr>
          <p:nvPr/>
        </p:nvPicPr>
        <p:blipFill>
          <a:blip r:embed="rId9"/>
          <a:stretch>
            <a:fillRect/>
          </a:stretch>
        </p:blipFill>
        <p:spPr>
          <a:xfrm rot="16200000">
            <a:off x="6795101" y="3626259"/>
            <a:ext cx="224722" cy="853048"/>
          </a:xfrm>
          <a:prstGeom prst="rect">
            <a:avLst/>
          </a:prstGeom>
        </p:spPr>
      </p:pic>
      <p:pic>
        <p:nvPicPr>
          <p:cNvPr id="28" name="Picture 27">
            <a:extLst>
              <a:ext uri="{FF2B5EF4-FFF2-40B4-BE49-F238E27FC236}">
                <a16:creationId xmlns:a16="http://schemas.microsoft.com/office/drawing/2014/main" id="{D4622E2E-0248-4534-B845-99D47BB6B048}"/>
              </a:ext>
            </a:extLst>
          </p:cNvPr>
          <p:cNvPicPr>
            <a:picLocks noChangeAspect="1"/>
          </p:cNvPicPr>
          <p:nvPr/>
        </p:nvPicPr>
        <p:blipFill>
          <a:blip r:embed="rId9"/>
          <a:stretch>
            <a:fillRect/>
          </a:stretch>
        </p:blipFill>
        <p:spPr>
          <a:xfrm rot="16200000" flipH="1">
            <a:off x="6811847" y="3852359"/>
            <a:ext cx="227477" cy="853048"/>
          </a:xfrm>
          <a:prstGeom prst="rect">
            <a:avLst/>
          </a:prstGeom>
        </p:spPr>
      </p:pic>
      <p:pic>
        <p:nvPicPr>
          <p:cNvPr id="29" name="Picture 28">
            <a:extLst>
              <a:ext uri="{FF2B5EF4-FFF2-40B4-BE49-F238E27FC236}">
                <a16:creationId xmlns:a16="http://schemas.microsoft.com/office/drawing/2014/main" id="{46C47CDF-9CE6-4DFD-8A5A-262D4F902CCC}"/>
              </a:ext>
            </a:extLst>
          </p:cNvPr>
          <p:cNvPicPr>
            <a:picLocks noChangeAspect="1"/>
          </p:cNvPicPr>
          <p:nvPr/>
        </p:nvPicPr>
        <p:blipFill>
          <a:blip r:embed="rId9"/>
          <a:stretch>
            <a:fillRect/>
          </a:stretch>
        </p:blipFill>
        <p:spPr>
          <a:xfrm rot="16200000">
            <a:off x="6867119" y="3582499"/>
            <a:ext cx="138125" cy="853048"/>
          </a:xfrm>
          <a:prstGeom prst="rect">
            <a:avLst/>
          </a:prstGeom>
        </p:spPr>
      </p:pic>
      <p:pic>
        <p:nvPicPr>
          <p:cNvPr id="30" name="Picture 29">
            <a:extLst>
              <a:ext uri="{FF2B5EF4-FFF2-40B4-BE49-F238E27FC236}">
                <a16:creationId xmlns:a16="http://schemas.microsoft.com/office/drawing/2014/main" id="{2F7F078C-BB0E-478F-A4EE-3FF96FB881DF}"/>
              </a:ext>
            </a:extLst>
          </p:cNvPr>
          <p:cNvPicPr>
            <a:picLocks noChangeAspect="1"/>
          </p:cNvPicPr>
          <p:nvPr/>
        </p:nvPicPr>
        <p:blipFill>
          <a:blip r:embed="rId10"/>
          <a:stretch>
            <a:fillRect/>
          </a:stretch>
        </p:blipFill>
        <p:spPr>
          <a:xfrm>
            <a:off x="7768484" y="2069870"/>
            <a:ext cx="1055327" cy="1510042"/>
          </a:xfrm>
          <a:prstGeom prst="rect">
            <a:avLst/>
          </a:prstGeom>
        </p:spPr>
      </p:pic>
      <p:pic>
        <p:nvPicPr>
          <p:cNvPr id="31" name="Picture 30">
            <a:extLst>
              <a:ext uri="{FF2B5EF4-FFF2-40B4-BE49-F238E27FC236}">
                <a16:creationId xmlns:a16="http://schemas.microsoft.com/office/drawing/2014/main" id="{48CFCAEC-0538-4703-B2F6-E4EBE7136069}"/>
              </a:ext>
            </a:extLst>
          </p:cNvPr>
          <p:cNvPicPr>
            <a:picLocks noChangeAspect="1"/>
          </p:cNvPicPr>
          <p:nvPr/>
        </p:nvPicPr>
        <p:blipFill>
          <a:blip r:embed="rId10"/>
          <a:stretch>
            <a:fillRect/>
          </a:stretch>
        </p:blipFill>
        <p:spPr>
          <a:xfrm>
            <a:off x="8088673" y="2102877"/>
            <a:ext cx="1055327" cy="1510042"/>
          </a:xfrm>
          <a:prstGeom prst="rect">
            <a:avLst/>
          </a:prstGeom>
        </p:spPr>
      </p:pic>
      <p:pic>
        <p:nvPicPr>
          <p:cNvPr id="32" name="Picture 31">
            <a:extLst>
              <a:ext uri="{FF2B5EF4-FFF2-40B4-BE49-F238E27FC236}">
                <a16:creationId xmlns:a16="http://schemas.microsoft.com/office/drawing/2014/main" id="{1795D12F-43CE-4B34-9460-99ED57CB445A}"/>
              </a:ext>
            </a:extLst>
          </p:cNvPr>
          <p:cNvPicPr>
            <a:picLocks noChangeAspect="1"/>
          </p:cNvPicPr>
          <p:nvPr/>
        </p:nvPicPr>
        <p:blipFill>
          <a:blip r:embed="rId9"/>
          <a:stretch>
            <a:fillRect/>
          </a:stretch>
        </p:blipFill>
        <p:spPr>
          <a:xfrm rot="16200000">
            <a:off x="5806496" y="3919605"/>
            <a:ext cx="657942" cy="853048"/>
          </a:xfrm>
          <a:prstGeom prst="rect">
            <a:avLst/>
          </a:prstGeom>
        </p:spPr>
      </p:pic>
      <p:pic>
        <p:nvPicPr>
          <p:cNvPr id="34" name="Picture 33">
            <a:extLst>
              <a:ext uri="{FF2B5EF4-FFF2-40B4-BE49-F238E27FC236}">
                <a16:creationId xmlns:a16="http://schemas.microsoft.com/office/drawing/2014/main" id="{1083EA02-7339-4902-93E5-96611F79D8BA}"/>
              </a:ext>
            </a:extLst>
          </p:cNvPr>
          <p:cNvPicPr>
            <a:picLocks noChangeAspect="1"/>
          </p:cNvPicPr>
          <p:nvPr/>
        </p:nvPicPr>
        <p:blipFill>
          <a:blip r:embed="rId11"/>
          <a:stretch>
            <a:fillRect/>
          </a:stretch>
        </p:blipFill>
        <p:spPr>
          <a:xfrm>
            <a:off x="5241156" y="2191363"/>
            <a:ext cx="1897111" cy="461459"/>
          </a:xfrm>
          <a:prstGeom prst="rect">
            <a:avLst/>
          </a:prstGeom>
        </p:spPr>
      </p:pic>
      <p:pic>
        <p:nvPicPr>
          <p:cNvPr id="35" name="Picture 34">
            <a:extLst>
              <a:ext uri="{FF2B5EF4-FFF2-40B4-BE49-F238E27FC236}">
                <a16:creationId xmlns:a16="http://schemas.microsoft.com/office/drawing/2014/main" id="{6B633BC6-138B-4B73-A16B-2AC7D680BF71}"/>
              </a:ext>
            </a:extLst>
          </p:cNvPr>
          <p:cNvPicPr>
            <a:picLocks noChangeAspect="1"/>
          </p:cNvPicPr>
          <p:nvPr/>
        </p:nvPicPr>
        <p:blipFill>
          <a:blip r:embed="rId11"/>
          <a:stretch>
            <a:fillRect/>
          </a:stretch>
        </p:blipFill>
        <p:spPr>
          <a:xfrm>
            <a:off x="5740305" y="2054512"/>
            <a:ext cx="1397962" cy="340045"/>
          </a:xfrm>
          <a:prstGeom prst="rect">
            <a:avLst/>
          </a:prstGeom>
        </p:spPr>
      </p:pic>
      <p:pic>
        <p:nvPicPr>
          <p:cNvPr id="36" name="Picture 35">
            <a:extLst>
              <a:ext uri="{FF2B5EF4-FFF2-40B4-BE49-F238E27FC236}">
                <a16:creationId xmlns:a16="http://schemas.microsoft.com/office/drawing/2014/main" id="{3757584E-BAA9-4116-8FEA-E6777843FD3E}"/>
              </a:ext>
            </a:extLst>
          </p:cNvPr>
          <p:cNvPicPr>
            <a:picLocks noChangeAspect="1"/>
          </p:cNvPicPr>
          <p:nvPr/>
        </p:nvPicPr>
        <p:blipFill>
          <a:blip r:embed="rId11"/>
          <a:stretch>
            <a:fillRect/>
          </a:stretch>
        </p:blipFill>
        <p:spPr>
          <a:xfrm>
            <a:off x="5112270" y="2126121"/>
            <a:ext cx="621719" cy="462634"/>
          </a:xfrm>
          <a:prstGeom prst="rect">
            <a:avLst/>
          </a:prstGeom>
        </p:spPr>
      </p:pic>
      <p:pic>
        <p:nvPicPr>
          <p:cNvPr id="37" name="Picture 36">
            <a:extLst>
              <a:ext uri="{FF2B5EF4-FFF2-40B4-BE49-F238E27FC236}">
                <a16:creationId xmlns:a16="http://schemas.microsoft.com/office/drawing/2014/main" id="{92BC48DA-B7BA-49A0-B2D2-1C813EAA8D2C}"/>
              </a:ext>
            </a:extLst>
          </p:cNvPr>
          <p:cNvPicPr>
            <a:picLocks noChangeAspect="1"/>
          </p:cNvPicPr>
          <p:nvPr/>
        </p:nvPicPr>
        <p:blipFill>
          <a:blip r:embed="rId12"/>
          <a:stretch>
            <a:fillRect/>
          </a:stretch>
        </p:blipFill>
        <p:spPr>
          <a:xfrm rot="10800000">
            <a:off x="2681725" y="1775192"/>
            <a:ext cx="374669" cy="1042049"/>
          </a:xfrm>
          <a:prstGeom prst="rect">
            <a:avLst/>
          </a:prstGeom>
        </p:spPr>
      </p:pic>
      <p:sp>
        <p:nvSpPr>
          <p:cNvPr id="38" name="TextBox 37">
            <a:extLst>
              <a:ext uri="{FF2B5EF4-FFF2-40B4-BE49-F238E27FC236}">
                <a16:creationId xmlns:a16="http://schemas.microsoft.com/office/drawing/2014/main" id="{B1750736-0C18-4345-BFC2-2623CA177897}"/>
              </a:ext>
            </a:extLst>
          </p:cNvPr>
          <p:cNvSpPr txBox="1"/>
          <p:nvPr/>
        </p:nvSpPr>
        <p:spPr>
          <a:xfrm>
            <a:off x="62617" y="1514912"/>
            <a:ext cx="2875967" cy="3000821"/>
          </a:xfrm>
          <a:prstGeom prst="rect">
            <a:avLst/>
          </a:prstGeom>
          <a:noFill/>
        </p:spPr>
        <p:txBody>
          <a:bodyPr wrap="square" rtlCol="0">
            <a:spAutoFit/>
          </a:bodyPr>
          <a:lstStyle/>
          <a:p>
            <a:r>
              <a:rPr lang="en-GB" sz="2100" dirty="0">
                <a:solidFill>
                  <a:schemeClr val="accent1"/>
                </a:solidFill>
              </a:rPr>
              <a:t>Some people </a:t>
            </a:r>
            <a:r>
              <a:rPr lang="en-GB" sz="2100" dirty="0"/>
              <a:t>with ADHD have </a:t>
            </a:r>
          </a:p>
          <a:p>
            <a:r>
              <a:rPr lang="en-GB" sz="2100" dirty="0">
                <a:solidFill>
                  <a:schemeClr val="accent1"/>
                </a:solidFill>
              </a:rPr>
              <a:t>issues</a:t>
            </a:r>
            <a:r>
              <a:rPr lang="en-GB" sz="2100" dirty="0"/>
              <a:t> with </a:t>
            </a:r>
            <a:r>
              <a:rPr lang="en-GB" sz="2100" dirty="0">
                <a:solidFill>
                  <a:schemeClr val="accent1"/>
                </a:solidFill>
              </a:rPr>
              <a:t>Organisation.</a:t>
            </a:r>
            <a:endParaRPr lang="en-GB" sz="2100" dirty="0"/>
          </a:p>
          <a:p>
            <a:endParaRPr lang="en-GB" sz="2100" dirty="0"/>
          </a:p>
          <a:p>
            <a:r>
              <a:rPr lang="en-GB" sz="2100" dirty="0"/>
              <a:t>Some therefore Struggle to </a:t>
            </a:r>
            <a:r>
              <a:rPr lang="en-GB" sz="2100" dirty="0">
                <a:solidFill>
                  <a:schemeClr val="accent1"/>
                </a:solidFill>
              </a:rPr>
              <a:t>organise </a:t>
            </a:r>
            <a:r>
              <a:rPr lang="en-GB" sz="2100" dirty="0"/>
              <a:t>their</a:t>
            </a:r>
            <a:r>
              <a:rPr lang="en-GB" sz="2100" dirty="0">
                <a:solidFill>
                  <a:schemeClr val="accent1"/>
                </a:solidFill>
              </a:rPr>
              <a:t> time </a:t>
            </a:r>
            <a:r>
              <a:rPr lang="en-GB" sz="2100" dirty="0"/>
              <a:t>and</a:t>
            </a:r>
            <a:r>
              <a:rPr lang="en-GB" sz="2100" dirty="0">
                <a:solidFill>
                  <a:schemeClr val="accent1"/>
                </a:solidFill>
              </a:rPr>
              <a:t> materials </a:t>
            </a:r>
            <a:r>
              <a:rPr lang="en-GB" sz="2100" dirty="0"/>
              <a:t>effectively.</a:t>
            </a:r>
          </a:p>
        </p:txBody>
      </p:sp>
      <p:sp>
        <p:nvSpPr>
          <p:cNvPr id="39" name="TextBox 38">
            <a:extLst>
              <a:ext uri="{FF2B5EF4-FFF2-40B4-BE49-F238E27FC236}">
                <a16:creationId xmlns:a16="http://schemas.microsoft.com/office/drawing/2014/main" id="{50FCACD8-EC11-B940-98AE-6ECD87D55C67}"/>
              </a:ext>
            </a:extLst>
          </p:cNvPr>
          <p:cNvSpPr txBox="1"/>
          <p:nvPr/>
        </p:nvSpPr>
        <p:spPr>
          <a:xfrm>
            <a:off x="4981264" y="1901128"/>
            <a:ext cx="2553020" cy="923330"/>
          </a:xfrm>
          <a:prstGeom prst="rect">
            <a:avLst/>
          </a:prstGeom>
          <a:noFill/>
        </p:spPr>
        <p:txBody>
          <a:bodyPr wrap="square" rtlCol="0">
            <a:spAutoFit/>
          </a:bodyPr>
          <a:lstStyle/>
          <a:p>
            <a:pPr algn="ctr"/>
            <a:r>
              <a:rPr lang="en-GB" sz="2700" dirty="0"/>
              <a:t>Organisation Difficulties</a:t>
            </a:r>
          </a:p>
        </p:txBody>
      </p:sp>
      <p:sp>
        <p:nvSpPr>
          <p:cNvPr id="40" name="TextBox 39">
            <a:extLst>
              <a:ext uri="{FF2B5EF4-FFF2-40B4-BE49-F238E27FC236}">
                <a16:creationId xmlns:a16="http://schemas.microsoft.com/office/drawing/2014/main" id="{FB19248D-C21F-664C-90E4-BB563803B658}"/>
              </a:ext>
            </a:extLst>
          </p:cNvPr>
          <p:cNvSpPr txBox="1"/>
          <p:nvPr/>
        </p:nvSpPr>
        <p:spPr>
          <a:xfrm>
            <a:off x="5046640" y="3491335"/>
            <a:ext cx="2553020" cy="784830"/>
          </a:xfrm>
          <a:prstGeom prst="rect">
            <a:avLst/>
          </a:prstGeom>
          <a:noFill/>
        </p:spPr>
        <p:txBody>
          <a:bodyPr wrap="square" rtlCol="0">
            <a:spAutoFit/>
          </a:bodyPr>
          <a:lstStyle/>
          <a:p>
            <a:pPr algn="ctr"/>
            <a:r>
              <a:rPr lang="en-GB" sz="2250" dirty="0"/>
              <a:t>Time Management </a:t>
            </a:r>
          </a:p>
        </p:txBody>
      </p:sp>
      <p:sp>
        <p:nvSpPr>
          <p:cNvPr id="41" name="TextBox 40">
            <a:extLst>
              <a:ext uri="{FF2B5EF4-FFF2-40B4-BE49-F238E27FC236}">
                <a16:creationId xmlns:a16="http://schemas.microsoft.com/office/drawing/2014/main" id="{485CA1A5-7CBF-1743-8488-65FAF5A5FF12}"/>
              </a:ext>
            </a:extLst>
          </p:cNvPr>
          <p:cNvSpPr txBox="1"/>
          <p:nvPr/>
        </p:nvSpPr>
        <p:spPr>
          <a:xfrm>
            <a:off x="2898475" y="3380123"/>
            <a:ext cx="2553020" cy="830997"/>
          </a:xfrm>
          <a:prstGeom prst="rect">
            <a:avLst/>
          </a:prstGeom>
          <a:noFill/>
        </p:spPr>
        <p:txBody>
          <a:bodyPr wrap="square" rtlCol="0">
            <a:spAutoFit/>
          </a:bodyPr>
          <a:lstStyle/>
          <a:p>
            <a:pPr algn="ctr"/>
            <a:r>
              <a:rPr lang="en-GB" sz="2400" dirty="0"/>
              <a:t>Time </a:t>
            </a:r>
          </a:p>
          <a:p>
            <a:pPr algn="ctr"/>
            <a:r>
              <a:rPr lang="en-GB" sz="2400" dirty="0"/>
              <a:t>Perception</a:t>
            </a:r>
          </a:p>
        </p:txBody>
      </p:sp>
      <p:sp>
        <p:nvSpPr>
          <p:cNvPr id="42" name="TextBox 41">
            <a:extLst>
              <a:ext uri="{FF2B5EF4-FFF2-40B4-BE49-F238E27FC236}">
                <a16:creationId xmlns:a16="http://schemas.microsoft.com/office/drawing/2014/main" id="{341690A3-AA38-A14A-B87A-1FC129D96A5D}"/>
              </a:ext>
            </a:extLst>
          </p:cNvPr>
          <p:cNvSpPr txBox="1"/>
          <p:nvPr/>
        </p:nvSpPr>
        <p:spPr>
          <a:xfrm>
            <a:off x="2560879" y="1586431"/>
            <a:ext cx="2553020" cy="900246"/>
          </a:xfrm>
          <a:prstGeom prst="rect">
            <a:avLst/>
          </a:prstGeom>
          <a:noFill/>
        </p:spPr>
        <p:txBody>
          <a:bodyPr wrap="square" rtlCol="0">
            <a:spAutoFit/>
          </a:bodyPr>
          <a:lstStyle/>
          <a:p>
            <a:pPr algn="ctr"/>
            <a:r>
              <a:rPr lang="en-GB" sz="2625" dirty="0"/>
              <a:t>Loosing Common Items</a:t>
            </a:r>
          </a:p>
        </p:txBody>
      </p:sp>
      <p:sp>
        <p:nvSpPr>
          <p:cNvPr id="43" name="TextBox 42">
            <a:extLst>
              <a:ext uri="{FF2B5EF4-FFF2-40B4-BE49-F238E27FC236}">
                <a16:creationId xmlns:a16="http://schemas.microsoft.com/office/drawing/2014/main" id="{B5CE6087-88B8-964A-9A1F-F87B698901D6}"/>
              </a:ext>
            </a:extLst>
          </p:cNvPr>
          <p:cNvSpPr txBox="1"/>
          <p:nvPr/>
        </p:nvSpPr>
        <p:spPr>
          <a:xfrm>
            <a:off x="3870765" y="313950"/>
            <a:ext cx="2553020" cy="900246"/>
          </a:xfrm>
          <a:prstGeom prst="rect">
            <a:avLst/>
          </a:prstGeom>
          <a:noFill/>
        </p:spPr>
        <p:txBody>
          <a:bodyPr wrap="square" rtlCol="0">
            <a:spAutoFit/>
          </a:bodyPr>
          <a:lstStyle/>
          <a:p>
            <a:pPr algn="ctr"/>
            <a:r>
              <a:rPr lang="en-GB" sz="2625" dirty="0"/>
              <a:t>Duration of Tasks</a:t>
            </a:r>
          </a:p>
        </p:txBody>
      </p:sp>
      <p:sp>
        <p:nvSpPr>
          <p:cNvPr id="44" name="TextBox 43">
            <a:extLst>
              <a:ext uri="{FF2B5EF4-FFF2-40B4-BE49-F238E27FC236}">
                <a16:creationId xmlns:a16="http://schemas.microsoft.com/office/drawing/2014/main" id="{1714C01F-8037-FB4C-885A-A960D700962C}"/>
              </a:ext>
            </a:extLst>
          </p:cNvPr>
          <p:cNvSpPr txBox="1"/>
          <p:nvPr/>
        </p:nvSpPr>
        <p:spPr>
          <a:xfrm>
            <a:off x="6590980" y="601498"/>
            <a:ext cx="2553020" cy="496290"/>
          </a:xfrm>
          <a:prstGeom prst="rect">
            <a:avLst/>
          </a:prstGeom>
          <a:noFill/>
        </p:spPr>
        <p:txBody>
          <a:bodyPr wrap="square" rtlCol="0">
            <a:spAutoFit/>
          </a:bodyPr>
          <a:lstStyle/>
          <a:p>
            <a:pPr algn="ctr"/>
            <a:r>
              <a:rPr lang="en-GB" sz="2625" dirty="0"/>
              <a:t>Untidy Desk</a:t>
            </a:r>
          </a:p>
        </p:txBody>
      </p:sp>
      <p:sp>
        <p:nvSpPr>
          <p:cNvPr id="45" name="TextBox 44">
            <a:extLst>
              <a:ext uri="{FF2B5EF4-FFF2-40B4-BE49-F238E27FC236}">
                <a16:creationId xmlns:a16="http://schemas.microsoft.com/office/drawing/2014/main" id="{C65C544F-6FE3-9744-BF07-A6F162BB3AD7}"/>
              </a:ext>
            </a:extLst>
          </p:cNvPr>
          <p:cNvSpPr txBox="1"/>
          <p:nvPr/>
        </p:nvSpPr>
        <p:spPr>
          <a:xfrm>
            <a:off x="7002671" y="2641504"/>
            <a:ext cx="2553020" cy="496290"/>
          </a:xfrm>
          <a:prstGeom prst="rect">
            <a:avLst/>
          </a:prstGeom>
          <a:noFill/>
        </p:spPr>
        <p:txBody>
          <a:bodyPr wrap="square" rtlCol="0">
            <a:spAutoFit/>
          </a:bodyPr>
          <a:lstStyle/>
          <a:p>
            <a:pPr algn="ctr"/>
            <a:r>
              <a:rPr lang="en-GB" sz="2625" dirty="0"/>
              <a:t>Being Late</a:t>
            </a:r>
          </a:p>
        </p:txBody>
      </p:sp>
      <p:pic>
        <p:nvPicPr>
          <p:cNvPr id="4" name="Picture 3">
            <a:extLst>
              <a:ext uri="{FF2B5EF4-FFF2-40B4-BE49-F238E27FC236}">
                <a16:creationId xmlns:a16="http://schemas.microsoft.com/office/drawing/2014/main" id="{418B5816-A104-1046-89D0-97A0862FA975}"/>
              </a:ext>
            </a:extLst>
          </p:cNvPr>
          <p:cNvPicPr>
            <a:picLocks noChangeAspect="1"/>
          </p:cNvPicPr>
          <p:nvPr/>
        </p:nvPicPr>
        <p:blipFill>
          <a:blip r:embed="rId13"/>
          <a:stretch>
            <a:fillRect/>
          </a:stretch>
        </p:blipFill>
        <p:spPr>
          <a:xfrm>
            <a:off x="129424" y="45024"/>
            <a:ext cx="2868329" cy="1491098"/>
          </a:xfrm>
          <a:prstGeom prst="rect">
            <a:avLst/>
          </a:prstGeom>
        </p:spPr>
      </p:pic>
    </p:spTree>
    <p:extLst>
      <p:ext uri="{BB962C8B-B14F-4D97-AF65-F5344CB8AC3E}">
        <p14:creationId xmlns:p14="http://schemas.microsoft.com/office/powerpoint/2010/main" val="3042155135"/>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6C8B7D-573D-4CB4-A1BB-D0857F73FAFA}"/>
              </a:ext>
            </a:extLst>
          </p:cNvPr>
          <p:cNvPicPr>
            <a:picLocks noChangeAspect="1"/>
          </p:cNvPicPr>
          <p:nvPr/>
        </p:nvPicPr>
        <p:blipFill>
          <a:blip r:embed="rId3">
            <a:duotone>
              <a:prstClr val="black"/>
              <a:srgbClr val="00C6BB">
                <a:tint val="45000"/>
                <a:satMod val="400000"/>
              </a:srgbClr>
            </a:duotone>
            <a:extLst>
              <a:ext uri="{BEBA8EAE-BF5A-486C-A8C5-ECC9F3942E4B}">
                <a14:imgProps xmlns:a14="http://schemas.microsoft.com/office/drawing/2010/main">
                  <a14:imgLayer r:embed="rId4">
                    <a14:imgEffect>
                      <a14:backgroundRemoval t="381" b="99239" l="1064" r="97979">
                        <a14:foregroundMark x1="18830" y1="40228" x2="12660" y2="44289"/>
                        <a14:foregroundMark x1="12660" y1="44289" x2="10851" y2="36929"/>
                        <a14:foregroundMark x1="10851" y1="36929" x2="17979" y2="37056"/>
                        <a14:foregroundMark x1="17979" y1="37056" x2="19574" y2="46574"/>
                        <a14:foregroundMark x1="19574" y1="46574" x2="13085" y2="50381"/>
                        <a14:foregroundMark x1="13085" y1="50381" x2="6170" y2="43909"/>
                        <a14:foregroundMark x1="6170" y1="43909" x2="9681" y2="36168"/>
                        <a14:foregroundMark x1="9681" y1="36168" x2="16064" y2="34772"/>
                        <a14:foregroundMark x1="16064" y1="34772" x2="20000" y2="42513"/>
                        <a14:foregroundMark x1="20000" y1="42513" x2="17021" y2="50254"/>
                        <a14:foregroundMark x1="17021" y1="50254" x2="10638" y2="51523"/>
                        <a14:foregroundMark x1="10638" y1="51523" x2="10638" y2="51523"/>
                        <a14:foregroundMark x1="25851" y1="42005" x2="21702" y2="34010"/>
                        <a14:foregroundMark x1="21702" y1="34010" x2="15532" y2="30964"/>
                        <a14:foregroundMark x1="15532" y1="30964" x2="9574" y2="31472"/>
                        <a14:foregroundMark x1="9574" y1="31472" x2="3830" y2="35025"/>
                        <a14:foregroundMark x1="3830" y1="35025" x2="851" y2="41624"/>
                        <a14:foregroundMark x1="851" y1="41624" x2="1383" y2="48858"/>
                        <a14:foregroundMark x1="1383" y1="48858" x2="6702" y2="54061"/>
                        <a14:foregroundMark x1="6702" y1="54061" x2="12553" y2="55330"/>
                        <a14:foregroundMark x1="12553" y1="55330" x2="19149" y2="55076"/>
                        <a14:foregroundMark x1="19149" y1="55076" x2="22447" y2="49239"/>
                        <a14:foregroundMark x1="22447" y1="49239" x2="28936" y2="46066"/>
                        <a14:foregroundMark x1="28936" y1="46066" x2="28830" y2="38706"/>
                        <a14:foregroundMark x1="28830" y1="38706" x2="23511" y2="33249"/>
                        <a14:foregroundMark x1="23511" y1="33249" x2="10426" y2="31218"/>
                        <a14:foregroundMark x1="10426" y1="31218" x2="2553" y2="34518"/>
                        <a14:foregroundMark x1="2553" y1="34518" x2="4362" y2="43782"/>
                        <a14:foregroundMark x1="4362" y1="43782" x2="13723" y2="49619"/>
                        <a14:foregroundMark x1="13723" y1="49619" x2="19574" y2="43909"/>
                        <a14:foregroundMark x1="19574" y1="43909" x2="12021" y2="37817"/>
                        <a14:foregroundMark x1="12021" y1="37817" x2="6702" y2="42766"/>
                        <a14:foregroundMark x1="6702" y1="42766" x2="9681" y2="48858"/>
                        <a14:foregroundMark x1="9681" y1="48858" x2="17872" y2="51523"/>
                        <a14:foregroundMark x1="17872" y1="51523" x2="19362" y2="43782"/>
                        <a14:foregroundMark x1="19362" y1="43782" x2="13404" y2="42893"/>
                        <a14:foregroundMark x1="13404" y1="42893" x2="12340" y2="43528"/>
                        <a14:foregroundMark x1="3723" y1="37056" x2="3298" y2="49365"/>
                        <a14:foregroundMark x1="26170" y1="79822" x2="19574" y2="81218"/>
                        <a14:foregroundMark x1="19574" y1="81218" x2="12021" y2="78426"/>
                        <a14:foregroundMark x1="12021" y1="78426" x2="10851" y2="68909"/>
                        <a14:foregroundMark x1="10851" y1="68909" x2="17553" y2="64848"/>
                        <a14:foregroundMark x1="17553" y1="64848" x2="23298" y2="70305"/>
                        <a14:foregroundMark x1="23298" y1="70305" x2="30213" y2="66624"/>
                        <a14:foregroundMark x1="30213" y1="66624" x2="25000" y2="63198"/>
                        <a14:foregroundMark x1="25000" y1="63198" x2="22234" y2="71827"/>
                        <a14:foregroundMark x1="22234" y1="71827" x2="18298" y2="77157"/>
                        <a14:foregroundMark x1="18298" y1="77157" x2="11383" y2="76396"/>
                        <a14:foregroundMark x1="11383" y1="76396" x2="6596" y2="71320"/>
                        <a14:foregroundMark x1="6596" y1="71320" x2="6596" y2="78807"/>
                        <a14:foregroundMark x1="6596" y1="78807" x2="10532" y2="85406"/>
                        <a14:foregroundMark x1="15937" y1="86123" x2="16277" y2="86168"/>
                        <a14:foregroundMark x1="10532" y1="85406" x2="15934" y2="86122"/>
                        <a14:foregroundMark x1="16277" y1="86168" x2="28830" y2="80711"/>
                        <a14:foregroundMark x1="28830" y1="80711" x2="32447" y2="66117"/>
                        <a14:foregroundMark x1="32447" y1="66117" x2="28511" y2="60787"/>
                        <a14:foregroundMark x1="28511" y1="60787" x2="3830" y2="70431"/>
                        <a14:foregroundMark x1="3830" y1="70431" x2="7766" y2="85279"/>
                        <a14:foregroundMark x1="18100" y1="88801" x2="20426" y2="89594"/>
                        <a14:foregroundMark x1="7766" y1="85279" x2="13863" y2="87357"/>
                        <a14:foregroundMark x1="20426" y1="89594" x2="30426" y2="81853"/>
                        <a14:foregroundMark x1="30426" y1="81853" x2="31489" y2="78046"/>
                        <a14:foregroundMark x1="49255" y1="86802" x2="42021" y2="79695"/>
                        <a14:foregroundMark x1="42021" y1="79695" x2="41809" y2="71701"/>
                        <a14:foregroundMark x1="41809" y1="71701" x2="46064" y2="66751"/>
                        <a14:foregroundMark x1="46064" y1="66751" x2="54043" y2="68274"/>
                        <a14:foregroundMark x1="54043" y1="68274" x2="58936" y2="76777"/>
                        <a14:foregroundMark x1="58936" y1="76777" x2="56809" y2="84391"/>
                        <a14:foregroundMark x1="56809" y1="84391" x2="50957" y2="86421"/>
                        <a14:foregroundMark x1="50957" y1="86421" x2="51915" y2="78046"/>
                        <a14:foregroundMark x1="51915" y1="78046" x2="59149" y2="75127"/>
                        <a14:foregroundMark x1="59149" y1="75127" x2="65000" y2="75888"/>
                        <a14:foregroundMark x1="65000" y1="75888" x2="62766" y2="68401"/>
                        <a14:foregroundMark x1="62766" y1="68401" x2="55745" y2="67766"/>
                        <a14:foregroundMark x1="55745" y1="67766" x2="47340" y2="81980"/>
                        <a14:foregroundMark x1="47340" y1="81980" x2="42766" y2="77665"/>
                        <a14:foregroundMark x1="42766" y1="77665" x2="41383" y2="69289"/>
                        <a14:foregroundMark x1="41383" y1="69289" x2="38511" y2="76904"/>
                        <a14:foregroundMark x1="38511" y1="76904" x2="39894" y2="83756"/>
                        <a14:foregroundMark x1="44061" y1="90542" x2="45426" y2="92766"/>
                        <a14:foregroundMark x1="39894" y1="83756" x2="44048" y2="90522"/>
                        <a14:foregroundMark x1="68191" y1="87183" x2="53830" y2="89594"/>
                        <a14:foregroundMark x1="53830" y1="89594" x2="47766" y2="86929"/>
                        <a14:foregroundMark x1="47766" y1="86929" x2="43936" y2="80711"/>
                        <a14:foregroundMark x1="43936" y1="80711" x2="42766" y2="66244"/>
                        <a14:foregroundMark x1="42766" y1="66244" x2="49574" y2="64340"/>
                        <a14:foregroundMark x1="49574" y1="64340" x2="64255" y2="66878"/>
                        <a14:foregroundMark x1="67872" y1="67259" x2="71702" y2="75761"/>
                        <a14:foregroundMark x1="71702" y1="75761" x2="71702" y2="83376"/>
                        <a14:foregroundMark x1="71702" y1="83376" x2="68511" y2="90102"/>
                        <a14:foregroundMark x1="67385" y1="90221" x2="66433" y2="90321"/>
                        <a14:foregroundMark x1="68723" y1="82741" x2="64574" y2="74365"/>
                        <a14:foregroundMark x1="64574" y1="74365" x2="45319" y2="69797"/>
                        <a14:foregroundMark x1="45319" y1="69797" x2="38191" y2="65609"/>
                        <a14:foregroundMark x1="42340" y1="79061" x2="40106" y2="86675"/>
                        <a14:foregroundMark x1="40106" y1="86675" x2="37684" y2="74155"/>
                        <a14:foregroundMark x1="37820" y1="68268" x2="38404" y2="64721"/>
                        <a14:foregroundMark x1="37518" y1="70100" x2="37813" y2="68312"/>
                        <a14:foregroundMark x1="7021" y1="68909" x2="2340" y2="73477"/>
                        <a14:foregroundMark x1="2340" y1="73477" x2="2340" y2="73604"/>
                        <a14:foregroundMark x1="47021" y1="74365" x2="61277" y2="79569"/>
                        <a14:foregroundMark x1="49275" y1="90736" x2="50165" y2="90736"/>
                        <a14:foregroundMark x1="46170" y1="90736" x2="49275" y2="90736"/>
                        <a14:foregroundMark x1="40064" y1="91531" x2="39574" y2="91244"/>
                        <a14:foregroundMark x1="42177" y1="92767" x2="42303" y2="92841"/>
                        <a14:foregroundMark x1="45426" y1="94670" x2="43133" y2="93327"/>
                        <a14:foregroundMark x1="39574" y1="91244" x2="37021" y2="84645"/>
                        <a14:foregroundMark x1="37021" y1="84645" x2="36915" y2="77284"/>
                        <a14:foregroundMark x1="36915" y1="77284" x2="37660" y2="76015"/>
                        <a14:foregroundMark x1="62872" y1="78426" x2="56915" y2="87056"/>
                        <a14:foregroundMark x1="56915" y1="87056" x2="65000" y2="83629"/>
                        <a14:foregroundMark x1="65000" y1="83629" x2="65213" y2="75635"/>
                        <a14:foregroundMark x1="65213" y1="75635" x2="67660" y2="67766"/>
                        <a14:foregroundMark x1="67660" y1="67766" x2="62021" y2="64086"/>
                        <a14:foregroundMark x1="62021" y1="64086" x2="41809" y2="63706"/>
                        <a14:foregroundMark x1="41809" y1="63706" x2="48085" y2="62310"/>
                        <a14:foregroundMark x1="48085" y1="62310" x2="67021" y2="66117"/>
                        <a14:foregroundMark x1="67021" y1="66117" x2="70426" y2="72589"/>
                        <a14:foregroundMark x1="70426" y1="72589" x2="65532" y2="68401"/>
                        <a14:foregroundMark x1="65532" y1="68401" x2="70851" y2="64467"/>
                        <a14:foregroundMark x1="70851" y1="64467" x2="74894" y2="58503"/>
                        <a14:foregroundMark x1="74894" y1="58503" x2="66383" y2="77284"/>
                        <a14:foregroundMark x1="66383" y1="77284" x2="70994" y2="89856"/>
                        <a14:foregroundMark x1="47570" y1="94199" x2="45638" y2="94416"/>
                        <a14:foregroundMark x1="41772" y1="91812" x2="39043" y2="89975"/>
                        <a14:foregroundMark x1="42146" y1="92064" x2="42012" y2="91974"/>
                        <a14:foregroundMark x1="45638" y1="94416" x2="43293" y2="92837"/>
                        <a14:foregroundMark x1="39043" y1="89975" x2="37340" y2="82234"/>
                        <a14:foregroundMark x1="37887" y1="70121" x2="38085" y2="65736"/>
                        <a14:foregroundMark x1="37340" y1="82234" x2="37705" y2="74139"/>
                        <a14:foregroundMark x1="38085" y1="65736" x2="40000" y2="66497"/>
                        <a14:foregroundMark x1="70426" y1="65863" x2="63830" y2="63325"/>
                        <a14:foregroundMark x1="63830" y1="63325" x2="39255" y2="61929"/>
                        <a14:foregroundMark x1="70106" y1="65228" x2="48404" y2="64086"/>
                        <a14:foregroundMark x1="48404" y1="64086" x2="42872" y2="60914"/>
                        <a14:foregroundMark x1="42872" y1="60914" x2="38723" y2="60914"/>
                        <a14:foregroundMark x1="45000" y1="62310" x2="50957" y2="61675"/>
                        <a14:foregroundMark x1="50957" y1="61675" x2="68617" y2="63706"/>
                        <a14:foregroundMark x1="49255" y1="63706" x2="46596" y2="61929"/>
                        <a14:foregroundMark x1="49681" y1="61675" x2="45000" y2="61041"/>
                        <a14:foregroundMark x1="39255" y1="83376" x2="37340" y2="90102"/>
                        <a14:foregroundMark x1="37340" y1="90102" x2="37021" y2="90355"/>
                        <a14:foregroundMark x1="43642" y1="91768" x2="44255" y2="91878"/>
                        <a14:foregroundMark x1="42906" y1="91637" x2="43421" y2="91729"/>
                        <a14:foregroundMark x1="37872" y1="90736" x2="40250" y2="91161"/>
                        <a14:foregroundMark x1="44255" y1="91878" x2="44574" y2="94543"/>
                        <a14:foregroundMark x1="37234" y1="87817" x2="37021" y2="86929"/>
                        <a14:foregroundMark x1="44894" y1="99746" x2="44574" y2="99365"/>
                        <a14:foregroundMark x1="95106" y1="56472" x2="92766" y2="50000"/>
                        <a14:foregroundMark x1="92766" y1="50000" x2="95851" y2="65228"/>
                        <a14:foregroundMark x1="95851" y1="65228" x2="90957" y2="41878"/>
                        <a14:foregroundMark x1="90957" y1="41878" x2="93085" y2="54822"/>
                        <a14:foregroundMark x1="93085" y1="54822" x2="90745" y2="61929"/>
                        <a14:foregroundMark x1="90745" y1="61929" x2="88723" y2="52665"/>
                        <a14:foregroundMark x1="88723" y1="52665" x2="92021" y2="45051"/>
                        <a14:foregroundMark x1="92021" y1="45051" x2="97979" y2="50381"/>
                        <a14:foregroundMark x1="97979" y1="50381" x2="98191" y2="59010"/>
                        <a14:foregroundMark x1="98191" y1="59010" x2="96809" y2="62944"/>
                        <a14:foregroundMark x1="83085" y1="21447" x2="75000" y2="18528"/>
                        <a14:foregroundMark x1="75000" y1="18528" x2="71915" y2="25000"/>
                        <a14:foregroundMark x1="71915" y1="25000" x2="79574" y2="26650"/>
                        <a14:foregroundMark x1="79574" y1="26650" x2="85426" y2="21701"/>
                        <a14:foregroundMark x1="85426" y1="21701" x2="85745" y2="14721"/>
                        <a14:foregroundMark x1="85745" y1="14721" x2="78298" y2="7234"/>
                        <a14:foregroundMark x1="78298" y1="7234" x2="70319" y2="8503"/>
                        <a14:foregroundMark x1="70319" y1="8503" x2="66596" y2="15736"/>
                        <a14:foregroundMark x1="66596" y1="15736" x2="76809" y2="22716"/>
                        <a14:foregroundMark x1="76809" y1="22716" x2="83191" y2="22843"/>
                        <a14:foregroundMark x1="83191" y1="22843" x2="89043" y2="21827"/>
                        <a14:foregroundMark x1="89043" y1="21827" x2="90745" y2="13325"/>
                        <a14:foregroundMark x1="90745" y1="13325" x2="84787" y2="10787"/>
                        <a14:foregroundMark x1="84787" y1="10787" x2="78404" y2="11421"/>
                        <a14:foregroundMark x1="78404" y1="11421" x2="72979" y2="15355"/>
                        <a14:foregroundMark x1="72979" y1="15355" x2="71277" y2="22462"/>
                        <a14:foregroundMark x1="71277" y1="22462" x2="76915" y2="24873"/>
                        <a14:foregroundMark x1="76915" y1="24873" x2="83936" y2="24873"/>
                        <a14:foregroundMark x1="83936" y1="24873" x2="87447" y2="17259"/>
                        <a14:foregroundMark x1="87447" y1="17259" x2="82660" y2="12183"/>
                        <a14:foregroundMark x1="82660" y1="12183" x2="76383" y2="13071"/>
                        <a14:foregroundMark x1="76383" y1="13071" x2="75000" y2="20558"/>
                        <a14:foregroundMark x1="75000" y1="20558" x2="75426" y2="20939"/>
                        <a14:foregroundMark x1="92128" y1="23096" x2="95745" y2="17259"/>
                        <a14:foregroundMark x1="95745" y1="17259" x2="93723" y2="9518"/>
                        <a14:foregroundMark x1="93723" y1="9518" x2="88511" y2="5711"/>
                        <a14:foregroundMark x1="88511" y1="5711" x2="81383" y2="5711"/>
                        <a14:foregroundMark x1="36064" y1="17893" x2="28511" y2="17893"/>
                        <a14:foregroundMark x1="28511" y1="17893" x2="24468" y2="11168"/>
                        <a14:foregroundMark x1="24468" y1="11168" x2="30957" y2="3299"/>
                        <a14:foregroundMark x1="30957" y1="3299" x2="37553" y2="2792"/>
                        <a14:foregroundMark x1="37553" y1="2792" x2="44574" y2="9264"/>
                        <a14:foregroundMark x1="44574" y1="9264" x2="43723" y2="16751"/>
                        <a14:foregroundMark x1="43723" y1="16751" x2="34255" y2="23477"/>
                        <a14:foregroundMark x1="34255" y1="23477" x2="26809" y2="24239"/>
                        <a14:foregroundMark x1="26809" y1="24239" x2="21489" y2="20178"/>
                        <a14:foregroundMark x1="21489" y1="20178" x2="18511" y2="13832"/>
                        <a14:foregroundMark x1="18511" y1="13832" x2="21277" y2="7487"/>
                        <a14:foregroundMark x1="21277" y1="7487" x2="28085" y2="2411"/>
                        <a14:foregroundMark x1="28085" y1="2411" x2="35000" y2="1015"/>
                        <a14:foregroundMark x1="35000" y1="1015" x2="41064" y2="2030"/>
                        <a14:foregroundMark x1="41064" y1="2030" x2="46383" y2="6091"/>
                        <a14:foregroundMark x1="46383" y1="6091" x2="47979" y2="13325"/>
                        <a14:foregroundMark x1="47979" y1="13325" x2="44362" y2="19670"/>
                        <a14:foregroundMark x1="44362" y1="19670" x2="32660" y2="25254"/>
                        <a14:foregroundMark x1="32660" y1="25254" x2="26170" y2="26015"/>
                        <a14:foregroundMark x1="26170" y1="26015" x2="16809" y2="15609"/>
                        <a14:foregroundMark x1="16809" y1="15609" x2="23191" y2="3173"/>
                        <a14:foregroundMark x1="23191" y1="3173" x2="26489" y2="381"/>
                        <a14:foregroundMark x1="24362" y1="44924" x2="18191" y2="39975"/>
                        <a14:foregroundMark x1="18191" y1="39975" x2="16702" y2="39340"/>
                        <a14:foregroundMark x1="78404" y1="76269" x2="80426" y2="77157"/>
                        <a14:foregroundMark x1="43006" y1="94924" x2="43191" y2="94924"/>
                        <a14:foregroundMark x1="43511" y1="94924" x2="43023" y2="94924"/>
                        <a14:foregroundMark x1="36809" y1="84898" x2="37447" y2="90482"/>
                        <a14:foregroundMark x1="36915" y1="86929" x2="37128" y2="85914"/>
                        <a14:foregroundMark x1="43852" y1="95539" x2="43936" y2="95305"/>
                        <a14:foregroundMark x1="44255" y1="94416" x2="43821" y2="95624"/>
                        <a14:foregroundMark x1="44468" y1="96447" x2="44396" y2="97824"/>
                        <a14:foregroundMark x1="50613" y1="91717" x2="48830" y2="91497"/>
                        <a14:foregroundMark x1="69894" y1="92132" x2="49574" y2="91751"/>
                        <a14:foregroundMark x1="70319" y1="91751" x2="70106" y2="92132"/>
                        <a14:foregroundMark x1="70745" y1="67640" x2="70532" y2="65228"/>
                        <a14:foregroundMark x1="4468" y1="79188" x2="1277" y2="72716"/>
                        <a14:foregroundMark x1="1277" y1="72716" x2="3617" y2="66117"/>
                        <a14:foregroundMark x1="3617" y1="66117" x2="9255" y2="64467"/>
                        <a14:foregroundMark x1="11408" y1="61766" x2="13404" y2="59264"/>
                        <a14:foregroundMark x1="9255" y1="64467" x2="9452" y2="64220"/>
                        <a14:foregroundMark x1="13404" y1="59264" x2="19255" y2="61548"/>
                        <a14:foregroundMark x1="19255" y1="61548" x2="19748" y2="62091"/>
                        <a14:foregroundMark x1="21357" y1="62917" x2="30319" y2="58883"/>
                        <a14:foregroundMark x1="19043" y1="63959" x2="21325" y2="62932"/>
                        <a14:foregroundMark x1="30319" y1="58883" x2="35745" y2="62056"/>
                        <a14:foregroundMark x1="36983" y1="76095" x2="37021" y2="76523"/>
                        <a14:foregroundMark x1="35927" y1="64121" x2="36405" y2="69537"/>
                        <a14:foregroundMark x1="35745" y1="62056" x2="35891" y2="63713"/>
                        <a14:foregroundMark x1="32929" y1="79313" x2="31809" y2="80076"/>
                        <a14:foregroundMark x1="37021" y1="76523" x2="33090" y2="79203"/>
                        <a14:foregroundMark x1="31809" y1="80076" x2="28373" y2="85282"/>
                        <a14:foregroundMark x1="27652" y1="86109" x2="22128" y2="87817"/>
                        <a14:foregroundMark x1="22128" y1="87817" x2="25745" y2="93274"/>
                        <a14:foregroundMark x1="25745" y1="93274" x2="17747" y2="89477"/>
                        <a14:foregroundMark x1="12439" y1="88329" x2="9179" y2="88688"/>
                        <a14:foregroundMark x1="7872" y1="88832" x2="2128" y2="76396"/>
                        <a14:foregroundMark x1="2128" y1="76396" x2="2021" y2="68274"/>
                        <a14:foregroundMark x1="2021" y1="68274" x2="5595" y2="64544"/>
                        <a14:foregroundMark x1="9620" y1="87957" x2="12687" y2="88703"/>
                        <a14:foregroundMark x1="5532" y1="84898" x2="3191" y2="82107"/>
                        <a14:foregroundMark x1="27340" y1="84264" x2="30253" y2="84853"/>
                        <a14:foregroundMark x1="28270" y1="87038" x2="24149" y2="88198"/>
                        <a14:foregroundMark x1="29894" y1="59264" x2="23830" y2="59391"/>
                        <a14:foregroundMark x1="20039" y1="61523" x2="18191" y2="62563"/>
                        <a14:foregroundMark x1="23830" y1="59391" x2="22165" y2="60328"/>
                        <a14:foregroundMark x1="18191" y1="62563" x2="19894" y2="61548"/>
                        <a14:foregroundMark x1="29468" y1="59391" x2="26809" y2="58756"/>
                        <a14:foregroundMark x1="18936" y1="62056" x2="14321" y2="59073"/>
                        <a14:foregroundMark x1="16992" y1="59280" x2="18787" y2="59725"/>
                        <a14:foregroundMark x1="14611" y1="58691" x2="15888" y2="59007"/>
                        <a14:foregroundMark x1="19243" y1="60952" x2="16767" y2="58859"/>
                        <a14:foregroundMark x1="33580" y1="83745" x2="33511" y2="80964"/>
                        <a14:foregroundMark x1="33576" y1="83601" x2="33595" y2="84357"/>
                        <a14:foregroundMark x1="13085" y1="89467" x2="8648" y2="89569"/>
                        <a14:foregroundMark x1="33617" y1="85279" x2="32340" y2="85914"/>
                        <a14:foregroundMark x1="9149" y1="64467" x2="3191" y2="66751"/>
                        <a14:foregroundMark x1="3191" y1="66751" x2="1489" y2="73858"/>
                        <a14:foregroundMark x1="1489" y1="73858" x2="2447" y2="77157"/>
                        <a14:foregroundMark x1="33298" y1="73223" x2="36064" y2="79442"/>
                        <a14:foregroundMark x1="36064" y1="79442" x2="32553" y2="80457"/>
                        <a14:foregroundMark x1="36277" y1="75127" x2="35741" y2="72802"/>
                        <a14:foregroundMark x1="13404" y1="88832" x2="17979" y2="89086"/>
                        <a14:foregroundMark x1="18429" y1="58762" x2="17447" y2="58249"/>
                        <a14:foregroundMark x1="8830" y1="64086" x2="3191" y2="66117"/>
                        <a14:foregroundMark x1="3191" y1="66117" x2="1064" y2="71827"/>
                        <a14:foregroundMark x1="11809" y1="62437" x2="11383" y2="63959"/>
                        <a14:foregroundMark x1="10851" y1="64340" x2="11596" y2="62056"/>
                        <a14:foregroundMark x1="10957" y1="64467" x2="9787" y2="64340"/>
                        <a14:foregroundMark x1="19043" y1="59391" x2="20000" y2="61168"/>
                        <a14:foregroundMark x1="17660" y1="58756" x2="15851" y2="58376"/>
                        <a14:foregroundMark x1="18404" y1="59010" x2="19574" y2="59772"/>
                        <a14:foregroundMark x1="20638" y1="62690" x2="22234" y2="61041"/>
                        <a14:foregroundMark x1="37766" y1="64340" x2="37553" y2="63071"/>
                        <a14:foregroundMark x1="37447" y1="65102" x2="37660" y2="63579"/>
                        <a14:foregroundMark x1="37021" y1="65102" x2="37447" y2="63959"/>
                        <a14:foregroundMark x1="37021" y1="64213" x2="37553" y2="63325"/>
                        <a14:foregroundMark x1="37220" y1="72716" x2="37128" y2="73985"/>
                        <a14:foregroundMark x1="36915" y1="75000" x2="36596" y2="74492"/>
                        <a14:foregroundMark x1="37021" y1="74873" x2="37234" y2="73985"/>
                        <a14:foregroundMark x1="37234" y1="74746" x2="37128" y2="73477"/>
                        <a14:foregroundMark x1="33936" y1="72589" x2="35851" y2="69543"/>
                        <a14:foregroundMark x1="37234" y1="73223" x2="37340" y2="70685"/>
                        <a14:foregroundMark x1="37021" y1="75000" x2="37021" y2="73731"/>
                        <a14:foregroundMark x1="37447" y1="69924" x2="37234" y2="71827"/>
                        <a14:foregroundMark x1="37340" y1="74239" x2="37128" y2="74239"/>
                        <a14:foregroundMark x1="37447" y1="69162" x2="37234" y2="70051"/>
                        <a14:foregroundMark x1="62766" y1="92132" x2="48936" y2="92132"/>
                        <a14:foregroundMark x1="69255" y1="92132" x2="67660" y2="92132"/>
                        <a14:foregroundMark x1="43511" y1="93147" x2="42660" y2="91878"/>
                        <a14:foregroundMark x1="49102" y1="92453" x2="49362" y2="92259"/>
                        <a14:foregroundMark x1="45957" y1="94797" x2="47516" y2="93635"/>
                        <a14:foregroundMark x1="38936" y1="91244" x2="36809" y2="90736"/>
                        <a14:foregroundMark x1="43723" y1="92513" x2="42553" y2="91878"/>
                        <a14:foregroundMark x1="44149" y1="96954" x2="43936" y2="95939"/>
                        <a14:foregroundMark x1="28191" y1="85279" x2="31277" y2="85787"/>
                        <a14:foregroundMark x1="32021" y1="86041" x2="31702" y2="86041"/>
                        <a14:foregroundMark x1="28830" y1="85279" x2="33298" y2="84645"/>
                        <a14:foregroundMark x1="29043" y1="83883" x2="33830" y2="79061"/>
                        <a14:foregroundMark x1="33830" y1="79061" x2="36170" y2="78807"/>
                        <a14:foregroundMark x1="31277" y1="84137" x2="33723" y2="82487"/>
                        <a14:foregroundMark x1="32234" y1="83629" x2="34255" y2="83629"/>
                        <a14:foregroundMark x1="33085" y1="85279" x2="34043" y2="82614"/>
                        <a14:foregroundMark x1="36702" y1="84898" x2="36702" y2="82234"/>
                        <a14:foregroundMark x1="36702" y1="83376" x2="36702" y2="80711"/>
                        <a14:foregroundMark x1="37128" y1="91117" x2="37128" y2="85533"/>
                        <a14:foregroundMark x1="36915" y1="89975" x2="36702" y2="85279"/>
                        <a14:backgroundMark x1="56277" y1="95685" x2="50213" y2="94416"/>
                        <a14:backgroundMark x1="50213" y1="94416" x2="50106" y2="94543"/>
                        <a14:backgroundMark x1="39807" y1="93079" x2="42059" y2="92801"/>
                        <a14:backgroundMark x1="55851" y1="94543" x2="49468" y2="94543"/>
                        <a14:backgroundMark x1="49468" y1="94543" x2="49255" y2="94289"/>
                        <a14:backgroundMark x1="48404" y1="94162" x2="48191" y2="95558"/>
                        <a14:backgroundMark x1="48723" y1="94924" x2="52555" y2="94408"/>
                        <a14:backgroundMark x1="50745" y1="95305" x2="48511" y2="94162"/>
                        <a14:backgroundMark x1="49255" y1="95685" x2="47872" y2="94289"/>
                        <a14:backgroundMark x1="42875" y1="93733" x2="42798" y2="93875"/>
                        <a14:backgroundMark x1="42234" y1="94924" x2="42423" y2="94573"/>
                        <a14:backgroundMark x1="71238" y1="92411" x2="72234" y2="91878"/>
                        <a14:backgroundMark x1="67021" y1="94670" x2="67620" y2="94349"/>
                        <a14:backgroundMark x1="48191" y1="95685" x2="48085" y2="93909"/>
                        <a14:backgroundMark x1="42796" y1="93586" x2="42766" y2="92893"/>
                        <a14:backgroundMark x1="42872" y1="95305" x2="42825" y2="94237"/>
                        <a14:backgroundMark x1="42720" y1="96317" x2="42340" y2="93147"/>
                        <a14:backgroundMark x1="42872" y1="95939" x2="42872" y2="94543"/>
                        <a14:backgroundMark x1="16915" y1="92005" x2="16915" y2="91352"/>
                        <a14:backgroundMark x1="17660" y1="91751" x2="17513" y2="91276"/>
                        <a14:backgroundMark x1="18404" y1="92513" x2="17827" y2="91425"/>
                        <a14:backgroundMark x1="42556" y1="93596" x2="42340" y2="92640"/>
                        <a14:backgroundMark x1="43085" y1="95939" x2="42820" y2="94765"/>
                        <a14:backgroundMark x1="70426" y1="92640" x2="70161" y2="92636"/>
                        <a14:backgroundMark x1="72447" y1="92132" x2="70862" y2="92132"/>
                        <a14:backgroundMark x1="42447" y1="95305" x2="42447" y2="92766"/>
                        <a14:backgroundMark x1="43298" y1="97462" x2="42660" y2="93528"/>
                        <a14:backgroundMark x1="43404" y1="96193" x2="43191" y2="93903"/>
                        <a14:backgroundMark x1="43936" y1="96320" x2="42447" y2="92132"/>
                        <a14:backgroundMark x1="48723" y1="95051" x2="47660" y2="94416"/>
                        <a14:backgroundMark x1="17021" y1="91624" x2="16596" y2="88706"/>
                        <a14:backgroundMark x1="30213" y1="88706" x2="28954" y2="87420"/>
                        <a14:backgroundMark x1="33778" y1="85506" x2="34043" y2="85406"/>
                        <a14:backgroundMark x1="34043" y1="85406" x2="33914" y2="84269"/>
                        <a14:backgroundMark x1="34255" y1="85787" x2="33830" y2="85660"/>
                        <a14:backgroundMark x1="8516" y1="63516" x2="9255" y2="63579"/>
                        <a14:backgroundMark x1="9141" y1="63452" x2="9043" y2="63452"/>
                        <a14:backgroundMark x1="7234" y1="89721" x2="8404" y2="89975"/>
                        <a14:backgroundMark x1="10761" y1="62034" x2="10851" y2="61802"/>
                        <a14:backgroundMark x1="10885" y1="62082" x2="10957" y2="61802"/>
                        <a14:backgroundMark x1="15000" y1="57360" x2="15426" y2="57614"/>
                        <a14:backgroundMark x1="15546" y1="57741" x2="15213" y2="57741"/>
                        <a14:backgroundMark x1="18706" y1="58624" x2="18191" y2="58122"/>
                        <a14:backgroundMark x1="11170" y1="61675" x2="11040" y2="62141"/>
                        <a14:backgroundMark x1="36532" y1="71717" x2="36489" y2="72843"/>
                        <a14:backgroundMark x1="35745" y1="72208" x2="35745" y2="72589"/>
                        <a14:backgroundMark x1="35638" y1="71954" x2="35638" y2="72716"/>
                        <a14:backgroundMark x1="36489" y1="70178" x2="36602" y2="69841"/>
                        <a14:backgroundMark x1="48191" y1="94289" x2="48511" y2="93274"/>
                        <a14:backgroundMark x1="49043" y1="93020" x2="47872" y2="94036"/>
                        <a14:backgroundMark x1="49255" y1="92640" x2="48723" y2="93020"/>
                        <a14:backgroundMark x1="47553" y1="94289" x2="47766" y2="94036"/>
                      </a14:backgroundRemoval>
                    </a14:imgEffect>
                  </a14:imgLayer>
                </a14:imgProps>
              </a:ext>
            </a:extLst>
          </a:blip>
          <a:stretch>
            <a:fillRect/>
          </a:stretch>
        </p:blipFill>
        <p:spPr>
          <a:xfrm>
            <a:off x="3008353" y="12469"/>
            <a:ext cx="6135647" cy="5143500"/>
          </a:xfrm>
          <a:prstGeom prst="rect">
            <a:avLst/>
          </a:prstGeom>
        </p:spPr>
      </p:pic>
      <p:pic>
        <p:nvPicPr>
          <p:cNvPr id="5" name="Picture 4">
            <a:extLst>
              <a:ext uri="{FF2B5EF4-FFF2-40B4-BE49-F238E27FC236}">
                <a16:creationId xmlns:a16="http://schemas.microsoft.com/office/drawing/2014/main" id="{CA0E97BF-2577-4C74-B206-75D59E0A3F75}"/>
              </a:ext>
            </a:extLst>
          </p:cNvPr>
          <p:cNvPicPr>
            <a:picLocks noChangeAspect="1"/>
          </p:cNvPicPr>
          <p:nvPr/>
        </p:nvPicPr>
        <p:blipFill>
          <a:blip r:embed="rId5"/>
          <a:stretch>
            <a:fillRect/>
          </a:stretch>
        </p:blipFill>
        <p:spPr>
          <a:xfrm rot="5400000">
            <a:off x="3304343" y="1550356"/>
            <a:ext cx="1000211" cy="1335603"/>
          </a:xfrm>
          <a:prstGeom prst="rect">
            <a:avLst/>
          </a:prstGeom>
        </p:spPr>
      </p:pic>
      <p:pic>
        <p:nvPicPr>
          <p:cNvPr id="6" name="Picture 5">
            <a:extLst>
              <a:ext uri="{FF2B5EF4-FFF2-40B4-BE49-F238E27FC236}">
                <a16:creationId xmlns:a16="http://schemas.microsoft.com/office/drawing/2014/main" id="{0770799F-C285-4375-8812-EC926772DE8A}"/>
              </a:ext>
            </a:extLst>
          </p:cNvPr>
          <p:cNvPicPr>
            <a:picLocks noChangeAspect="1"/>
          </p:cNvPicPr>
          <p:nvPr/>
        </p:nvPicPr>
        <p:blipFill>
          <a:blip r:embed="rId5"/>
          <a:stretch>
            <a:fillRect/>
          </a:stretch>
        </p:blipFill>
        <p:spPr>
          <a:xfrm rot="5400000">
            <a:off x="3676695" y="1486836"/>
            <a:ext cx="800101" cy="1068392"/>
          </a:xfrm>
          <a:prstGeom prst="rect">
            <a:avLst/>
          </a:prstGeom>
        </p:spPr>
      </p:pic>
      <p:pic>
        <p:nvPicPr>
          <p:cNvPr id="7" name="Picture 6">
            <a:extLst>
              <a:ext uri="{FF2B5EF4-FFF2-40B4-BE49-F238E27FC236}">
                <a16:creationId xmlns:a16="http://schemas.microsoft.com/office/drawing/2014/main" id="{0C6C50C9-3F47-4AD6-9788-2C71DB13662A}"/>
              </a:ext>
            </a:extLst>
          </p:cNvPr>
          <p:cNvPicPr>
            <a:picLocks noChangeAspect="1"/>
          </p:cNvPicPr>
          <p:nvPr/>
        </p:nvPicPr>
        <p:blipFill>
          <a:blip r:embed="rId5"/>
          <a:stretch>
            <a:fillRect/>
          </a:stretch>
        </p:blipFill>
        <p:spPr>
          <a:xfrm rot="5400000">
            <a:off x="3589111" y="1489111"/>
            <a:ext cx="501881" cy="1663399"/>
          </a:xfrm>
          <a:prstGeom prst="rect">
            <a:avLst/>
          </a:prstGeom>
        </p:spPr>
      </p:pic>
      <p:pic>
        <p:nvPicPr>
          <p:cNvPr id="8" name="Picture 7">
            <a:extLst>
              <a:ext uri="{FF2B5EF4-FFF2-40B4-BE49-F238E27FC236}">
                <a16:creationId xmlns:a16="http://schemas.microsoft.com/office/drawing/2014/main" id="{48354DB5-90F3-4C4B-B0EE-DB5D152F4430}"/>
              </a:ext>
            </a:extLst>
          </p:cNvPr>
          <p:cNvPicPr>
            <a:picLocks noChangeAspect="1"/>
          </p:cNvPicPr>
          <p:nvPr/>
        </p:nvPicPr>
        <p:blipFill>
          <a:blip r:embed="rId5"/>
          <a:stretch>
            <a:fillRect/>
          </a:stretch>
        </p:blipFill>
        <p:spPr>
          <a:xfrm rot="5400000">
            <a:off x="4196600" y="2124995"/>
            <a:ext cx="406926" cy="543377"/>
          </a:xfrm>
          <a:prstGeom prst="rect">
            <a:avLst/>
          </a:prstGeom>
        </p:spPr>
      </p:pic>
      <p:pic>
        <p:nvPicPr>
          <p:cNvPr id="9" name="Picture 8">
            <a:extLst>
              <a:ext uri="{FF2B5EF4-FFF2-40B4-BE49-F238E27FC236}">
                <a16:creationId xmlns:a16="http://schemas.microsoft.com/office/drawing/2014/main" id="{BA9D8ECD-742D-43E1-B28E-810D0B4E40EC}"/>
              </a:ext>
            </a:extLst>
          </p:cNvPr>
          <p:cNvPicPr>
            <a:picLocks noChangeAspect="1"/>
          </p:cNvPicPr>
          <p:nvPr/>
        </p:nvPicPr>
        <p:blipFill>
          <a:blip r:embed="rId5"/>
          <a:stretch>
            <a:fillRect/>
          </a:stretch>
        </p:blipFill>
        <p:spPr>
          <a:xfrm rot="19354658">
            <a:off x="4196600" y="2193843"/>
            <a:ext cx="406926" cy="543377"/>
          </a:xfrm>
          <a:prstGeom prst="rect">
            <a:avLst/>
          </a:prstGeom>
        </p:spPr>
      </p:pic>
      <p:pic>
        <p:nvPicPr>
          <p:cNvPr id="10" name="Picture 9">
            <a:extLst>
              <a:ext uri="{FF2B5EF4-FFF2-40B4-BE49-F238E27FC236}">
                <a16:creationId xmlns:a16="http://schemas.microsoft.com/office/drawing/2014/main" id="{62394A20-BF9C-43F9-AE9F-62B3EBDA0017}"/>
              </a:ext>
            </a:extLst>
          </p:cNvPr>
          <p:cNvPicPr>
            <a:picLocks noChangeAspect="1"/>
          </p:cNvPicPr>
          <p:nvPr/>
        </p:nvPicPr>
        <p:blipFill rotWithShape="1">
          <a:blip r:embed="rId5"/>
          <a:srcRect t="-37980" r="30161" b="62005"/>
          <a:stretch/>
        </p:blipFill>
        <p:spPr>
          <a:xfrm rot="5400000">
            <a:off x="4296381" y="1992053"/>
            <a:ext cx="284194" cy="299196"/>
          </a:xfrm>
          <a:prstGeom prst="rect">
            <a:avLst/>
          </a:prstGeom>
        </p:spPr>
      </p:pic>
      <p:pic>
        <p:nvPicPr>
          <p:cNvPr id="11" name="Picture 10">
            <a:extLst>
              <a:ext uri="{FF2B5EF4-FFF2-40B4-BE49-F238E27FC236}">
                <a16:creationId xmlns:a16="http://schemas.microsoft.com/office/drawing/2014/main" id="{60388ED2-E829-48A0-B69B-2554BA46B387}"/>
              </a:ext>
            </a:extLst>
          </p:cNvPr>
          <p:cNvPicPr>
            <a:picLocks noChangeAspect="1"/>
          </p:cNvPicPr>
          <p:nvPr/>
        </p:nvPicPr>
        <p:blipFill>
          <a:blip r:embed="rId6"/>
          <a:stretch>
            <a:fillRect/>
          </a:stretch>
        </p:blipFill>
        <p:spPr>
          <a:xfrm>
            <a:off x="7303900" y="328938"/>
            <a:ext cx="1240240" cy="917972"/>
          </a:xfrm>
          <a:prstGeom prst="rect">
            <a:avLst/>
          </a:prstGeom>
        </p:spPr>
      </p:pic>
      <p:pic>
        <p:nvPicPr>
          <p:cNvPr id="12" name="Picture 11">
            <a:extLst>
              <a:ext uri="{FF2B5EF4-FFF2-40B4-BE49-F238E27FC236}">
                <a16:creationId xmlns:a16="http://schemas.microsoft.com/office/drawing/2014/main" id="{A54C16CE-0D12-4E8A-B565-05D1E08E728A}"/>
              </a:ext>
            </a:extLst>
          </p:cNvPr>
          <p:cNvPicPr>
            <a:picLocks noChangeAspect="1"/>
          </p:cNvPicPr>
          <p:nvPr/>
        </p:nvPicPr>
        <p:blipFill>
          <a:blip r:embed="rId6"/>
          <a:stretch>
            <a:fillRect/>
          </a:stretch>
        </p:blipFill>
        <p:spPr>
          <a:xfrm>
            <a:off x="6983711" y="443238"/>
            <a:ext cx="1240240" cy="917972"/>
          </a:xfrm>
          <a:prstGeom prst="rect">
            <a:avLst/>
          </a:prstGeom>
        </p:spPr>
      </p:pic>
      <p:pic>
        <p:nvPicPr>
          <p:cNvPr id="13" name="Picture 12">
            <a:extLst>
              <a:ext uri="{FF2B5EF4-FFF2-40B4-BE49-F238E27FC236}">
                <a16:creationId xmlns:a16="http://schemas.microsoft.com/office/drawing/2014/main" id="{E9AFCC80-AF82-453B-A1FD-0E63F28B1475}"/>
              </a:ext>
            </a:extLst>
          </p:cNvPr>
          <p:cNvPicPr>
            <a:picLocks noChangeAspect="1"/>
          </p:cNvPicPr>
          <p:nvPr/>
        </p:nvPicPr>
        <p:blipFill>
          <a:blip r:embed="rId6"/>
          <a:stretch>
            <a:fillRect/>
          </a:stretch>
        </p:blipFill>
        <p:spPr>
          <a:xfrm>
            <a:off x="7583572" y="443238"/>
            <a:ext cx="1240239" cy="847326"/>
          </a:xfrm>
          <a:prstGeom prst="rect">
            <a:avLst/>
          </a:prstGeom>
        </p:spPr>
      </p:pic>
      <p:pic>
        <p:nvPicPr>
          <p:cNvPr id="14" name="Picture 13">
            <a:extLst>
              <a:ext uri="{FF2B5EF4-FFF2-40B4-BE49-F238E27FC236}">
                <a16:creationId xmlns:a16="http://schemas.microsoft.com/office/drawing/2014/main" id="{A726DC15-DBD5-4C43-9BD7-B3D063C3F9EE}"/>
              </a:ext>
            </a:extLst>
          </p:cNvPr>
          <p:cNvPicPr>
            <a:picLocks noChangeAspect="1"/>
          </p:cNvPicPr>
          <p:nvPr/>
        </p:nvPicPr>
        <p:blipFill rotWithShape="1">
          <a:blip r:embed="rId7"/>
          <a:srcRect t="23118"/>
          <a:stretch/>
        </p:blipFill>
        <p:spPr>
          <a:xfrm>
            <a:off x="4288879" y="312900"/>
            <a:ext cx="1574979" cy="531607"/>
          </a:xfrm>
          <a:prstGeom prst="rect">
            <a:avLst/>
          </a:prstGeom>
        </p:spPr>
      </p:pic>
      <p:pic>
        <p:nvPicPr>
          <p:cNvPr id="15" name="Picture 14">
            <a:extLst>
              <a:ext uri="{FF2B5EF4-FFF2-40B4-BE49-F238E27FC236}">
                <a16:creationId xmlns:a16="http://schemas.microsoft.com/office/drawing/2014/main" id="{FC0F691F-5C37-497D-8D32-B15078B0A641}"/>
              </a:ext>
            </a:extLst>
          </p:cNvPr>
          <p:cNvPicPr>
            <a:picLocks noChangeAspect="1"/>
          </p:cNvPicPr>
          <p:nvPr/>
        </p:nvPicPr>
        <p:blipFill rotWithShape="1">
          <a:blip r:embed="rId7"/>
          <a:srcRect t="23118"/>
          <a:stretch/>
        </p:blipFill>
        <p:spPr>
          <a:xfrm>
            <a:off x="4527248" y="634954"/>
            <a:ext cx="1068392" cy="531607"/>
          </a:xfrm>
          <a:prstGeom prst="rect">
            <a:avLst/>
          </a:prstGeom>
        </p:spPr>
      </p:pic>
      <p:pic>
        <p:nvPicPr>
          <p:cNvPr id="16" name="Picture 15">
            <a:extLst>
              <a:ext uri="{FF2B5EF4-FFF2-40B4-BE49-F238E27FC236}">
                <a16:creationId xmlns:a16="http://schemas.microsoft.com/office/drawing/2014/main" id="{3B257680-6E10-43EA-ADC2-0EDCC630EE8F}"/>
              </a:ext>
            </a:extLst>
          </p:cNvPr>
          <p:cNvPicPr>
            <a:picLocks noChangeAspect="1"/>
          </p:cNvPicPr>
          <p:nvPr/>
        </p:nvPicPr>
        <p:blipFill>
          <a:blip r:embed="rId8"/>
          <a:stretch>
            <a:fillRect/>
          </a:stretch>
        </p:blipFill>
        <p:spPr>
          <a:xfrm>
            <a:off x="3390100" y="3509258"/>
            <a:ext cx="1485315" cy="769035"/>
          </a:xfrm>
          <a:prstGeom prst="rect">
            <a:avLst/>
          </a:prstGeom>
        </p:spPr>
      </p:pic>
      <p:pic>
        <p:nvPicPr>
          <p:cNvPr id="17" name="Picture 16">
            <a:extLst>
              <a:ext uri="{FF2B5EF4-FFF2-40B4-BE49-F238E27FC236}">
                <a16:creationId xmlns:a16="http://schemas.microsoft.com/office/drawing/2014/main" id="{1A04F813-F1DD-4D2C-A044-58697CE20175}"/>
              </a:ext>
            </a:extLst>
          </p:cNvPr>
          <p:cNvPicPr>
            <a:picLocks noChangeAspect="1"/>
          </p:cNvPicPr>
          <p:nvPr/>
        </p:nvPicPr>
        <p:blipFill>
          <a:blip r:embed="rId8"/>
          <a:stretch>
            <a:fillRect/>
          </a:stretch>
        </p:blipFill>
        <p:spPr>
          <a:xfrm>
            <a:off x="3381790" y="3407090"/>
            <a:ext cx="1630785" cy="629629"/>
          </a:xfrm>
          <a:prstGeom prst="rect">
            <a:avLst/>
          </a:prstGeom>
        </p:spPr>
      </p:pic>
      <p:pic>
        <p:nvPicPr>
          <p:cNvPr id="18" name="Picture 17">
            <a:extLst>
              <a:ext uri="{FF2B5EF4-FFF2-40B4-BE49-F238E27FC236}">
                <a16:creationId xmlns:a16="http://schemas.microsoft.com/office/drawing/2014/main" id="{90A9CD99-9807-4201-A19B-9E765E40967E}"/>
              </a:ext>
            </a:extLst>
          </p:cNvPr>
          <p:cNvPicPr>
            <a:picLocks noChangeAspect="1"/>
          </p:cNvPicPr>
          <p:nvPr/>
        </p:nvPicPr>
        <p:blipFill>
          <a:blip r:embed="rId8"/>
          <a:stretch>
            <a:fillRect/>
          </a:stretch>
        </p:blipFill>
        <p:spPr>
          <a:xfrm>
            <a:off x="3390100" y="3389965"/>
            <a:ext cx="918128" cy="287858"/>
          </a:xfrm>
          <a:prstGeom prst="rect">
            <a:avLst/>
          </a:prstGeom>
        </p:spPr>
      </p:pic>
      <p:pic>
        <p:nvPicPr>
          <p:cNvPr id="19" name="Picture 18">
            <a:extLst>
              <a:ext uri="{FF2B5EF4-FFF2-40B4-BE49-F238E27FC236}">
                <a16:creationId xmlns:a16="http://schemas.microsoft.com/office/drawing/2014/main" id="{3536B4C1-61B4-41CE-A43C-CEACFAF1CADF}"/>
              </a:ext>
            </a:extLst>
          </p:cNvPr>
          <p:cNvPicPr>
            <a:picLocks noChangeAspect="1"/>
          </p:cNvPicPr>
          <p:nvPr/>
        </p:nvPicPr>
        <p:blipFill>
          <a:blip r:embed="rId8"/>
          <a:stretch>
            <a:fillRect/>
          </a:stretch>
        </p:blipFill>
        <p:spPr>
          <a:xfrm>
            <a:off x="4197182" y="3292054"/>
            <a:ext cx="918128" cy="287858"/>
          </a:xfrm>
          <a:prstGeom prst="rect">
            <a:avLst/>
          </a:prstGeom>
        </p:spPr>
      </p:pic>
      <p:pic>
        <p:nvPicPr>
          <p:cNvPr id="20" name="Picture 19">
            <a:extLst>
              <a:ext uri="{FF2B5EF4-FFF2-40B4-BE49-F238E27FC236}">
                <a16:creationId xmlns:a16="http://schemas.microsoft.com/office/drawing/2014/main" id="{9997F4C5-6665-4E8B-85E8-01DE369AFA17}"/>
              </a:ext>
            </a:extLst>
          </p:cNvPr>
          <p:cNvPicPr>
            <a:picLocks noChangeAspect="1"/>
          </p:cNvPicPr>
          <p:nvPr/>
        </p:nvPicPr>
        <p:blipFill>
          <a:blip r:embed="rId8"/>
          <a:stretch>
            <a:fillRect/>
          </a:stretch>
        </p:blipFill>
        <p:spPr>
          <a:xfrm>
            <a:off x="3542549" y="4092604"/>
            <a:ext cx="1068392" cy="334970"/>
          </a:xfrm>
          <a:prstGeom prst="rect">
            <a:avLst/>
          </a:prstGeom>
        </p:spPr>
      </p:pic>
      <p:pic>
        <p:nvPicPr>
          <p:cNvPr id="21" name="Picture 20">
            <a:extLst>
              <a:ext uri="{FF2B5EF4-FFF2-40B4-BE49-F238E27FC236}">
                <a16:creationId xmlns:a16="http://schemas.microsoft.com/office/drawing/2014/main" id="{764DC92C-6B78-4E10-B00B-D25C2FC9A4F6}"/>
              </a:ext>
            </a:extLst>
          </p:cNvPr>
          <p:cNvPicPr>
            <a:picLocks noChangeAspect="1"/>
          </p:cNvPicPr>
          <p:nvPr/>
        </p:nvPicPr>
        <p:blipFill>
          <a:blip r:embed="rId8"/>
          <a:stretch>
            <a:fillRect/>
          </a:stretch>
        </p:blipFill>
        <p:spPr>
          <a:xfrm>
            <a:off x="4025867" y="3966520"/>
            <a:ext cx="986708" cy="109943"/>
          </a:xfrm>
          <a:prstGeom prst="rect">
            <a:avLst/>
          </a:prstGeom>
        </p:spPr>
      </p:pic>
      <p:pic>
        <p:nvPicPr>
          <p:cNvPr id="22" name="Picture 21">
            <a:extLst>
              <a:ext uri="{FF2B5EF4-FFF2-40B4-BE49-F238E27FC236}">
                <a16:creationId xmlns:a16="http://schemas.microsoft.com/office/drawing/2014/main" id="{C3B90E62-8D65-4DC3-A398-4D3DFBDA9477}"/>
              </a:ext>
            </a:extLst>
          </p:cNvPr>
          <p:cNvPicPr>
            <a:picLocks noChangeAspect="1"/>
          </p:cNvPicPr>
          <p:nvPr/>
        </p:nvPicPr>
        <p:blipFill>
          <a:blip r:embed="rId9"/>
          <a:stretch>
            <a:fillRect/>
          </a:stretch>
        </p:blipFill>
        <p:spPr>
          <a:xfrm rot="16200000">
            <a:off x="5355014" y="3432324"/>
            <a:ext cx="1363760" cy="1068392"/>
          </a:xfrm>
          <a:prstGeom prst="rect">
            <a:avLst/>
          </a:prstGeom>
        </p:spPr>
      </p:pic>
      <p:pic>
        <p:nvPicPr>
          <p:cNvPr id="23" name="Picture 22">
            <a:extLst>
              <a:ext uri="{FF2B5EF4-FFF2-40B4-BE49-F238E27FC236}">
                <a16:creationId xmlns:a16="http://schemas.microsoft.com/office/drawing/2014/main" id="{4DFC6CCE-316E-41DE-A3DB-99DEBFBEDF86}"/>
              </a:ext>
            </a:extLst>
          </p:cNvPr>
          <p:cNvPicPr>
            <a:picLocks noChangeAspect="1"/>
          </p:cNvPicPr>
          <p:nvPr/>
        </p:nvPicPr>
        <p:blipFill>
          <a:blip r:embed="rId9"/>
          <a:stretch>
            <a:fillRect/>
          </a:stretch>
        </p:blipFill>
        <p:spPr>
          <a:xfrm rot="16200000">
            <a:off x="6268472" y="3230493"/>
            <a:ext cx="657942" cy="853048"/>
          </a:xfrm>
          <a:prstGeom prst="rect">
            <a:avLst/>
          </a:prstGeom>
        </p:spPr>
      </p:pic>
      <p:pic>
        <p:nvPicPr>
          <p:cNvPr id="24" name="Picture 23">
            <a:extLst>
              <a:ext uri="{FF2B5EF4-FFF2-40B4-BE49-F238E27FC236}">
                <a16:creationId xmlns:a16="http://schemas.microsoft.com/office/drawing/2014/main" id="{C21CE341-6FBE-41B1-B787-E89A6DEA6C00}"/>
              </a:ext>
            </a:extLst>
          </p:cNvPr>
          <p:cNvPicPr>
            <a:picLocks noChangeAspect="1"/>
          </p:cNvPicPr>
          <p:nvPr/>
        </p:nvPicPr>
        <p:blipFill>
          <a:blip r:embed="rId9"/>
          <a:stretch>
            <a:fillRect/>
          </a:stretch>
        </p:blipFill>
        <p:spPr>
          <a:xfrm rot="16200000">
            <a:off x="6382772" y="3344793"/>
            <a:ext cx="657942" cy="853048"/>
          </a:xfrm>
          <a:prstGeom prst="rect">
            <a:avLst/>
          </a:prstGeom>
        </p:spPr>
      </p:pic>
      <p:pic>
        <p:nvPicPr>
          <p:cNvPr id="25" name="Picture 24">
            <a:extLst>
              <a:ext uri="{FF2B5EF4-FFF2-40B4-BE49-F238E27FC236}">
                <a16:creationId xmlns:a16="http://schemas.microsoft.com/office/drawing/2014/main" id="{79295171-2465-4175-B003-DF7F1C5B8331}"/>
              </a:ext>
            </a:extLst>
          </p:cNvPr>
          <p:cNvPicPr>
            <a:picLocks noChangeAspect="1"/>
          </p:cNvPicPr>
          <p:nvPr/>
        </p:nvPicPr>
        <p:blipFill>
          <a:blip r:embed="rId9"/>
          <a:stretch>
            <a:fillRect/>
          </a:stretch>
        </p:blipFill>
        <p:spPr>
          <a:xfrm rot="16200000">
            <a:off x="6555372" y="3903525"/>
            <a:ext cx="669520" cy="923954"/>
          </a:xfrm>
          <a:prstGeom prst="rect">
            <a:avLst/>
          </a:prstGeom>
        </p:spPr>
      </p:pic>
      <p:pic>
        <p:nvPicPr>
          <p:cNvPr id="26" name="Picture 25">
            <a:extLst>
              <a:ext uri="{FF2B5EF4-FFF2-40B4-BE49-F238E27FC236}">
                <a16:creationId xmlns:a16="http://schemas.microsoft.com/office/drawing/2014/main" id="{B4354A1E-14ED-4083-AE65-7DF8FD3ADD66}"/>
              </a:ext>
            </a:extLst>
          </p:cNvPr>
          <p:cNvPicPr>
            <a:picLocks noChangeAspect="1"/>
          </p:cNvPicPr>
          <p:nvPr/>
        </p:nvPicPr>
        <p:blipFill>
          <a:blip r:embed="rId9"/>
          <a:stretch>
            <a:fillRect/>
          </a:stretch>
        </p:blipFill>
        <p:spPr>
          <a:xfrm rot="16200000">
            <a:off x="5427317" y="3776589"/>
            <a:ext cx="657942" cy="853048"/>
          </a:xfrm>
          <a:prstGeom prst="rect">
            <a:avLst/>
          </a:prstGeom>
        </p:spPr>
      </p:pic>
      <p:pic>
        <p:nvPicPr>
          <p:cNvPr id="27" name="Picture 26">
            <a:extLst>
              <a:ext uri="{FF2B5EF4-FFF2-40B4-BE49-F238E27FC236}">
                <a16:creationId xmlns:a16="http://schemas.microsoft.com/office/drawing/2014/main" id="{C5D36008-6304-4E19-BBD1-410015BA521F}"/>
              </a:ext>
            </a:extLst>
          </p:cNvPr>
          <p:cNvPicPr>
            <a:picLocks noChangeAspect="1"/>
          </p:cNvPicPr>
          <p:nvPr/>
        </p:nvPicPr>
        <p:blipFill>
          <a:blip r:embed="rId9"/>
          <a:stretch>
            <a:fillRect/>
          </a:stretch>
        </p:blipFill>
        <p:spPr>
          <a:xfrm rot="16200000">
            <a:off x="6795101" y="3626259"/>
            <a:ext cx="224722" cy="853048"/>
          </a:xfrm>
          <a:prstGeom prst="rect">
            <a:avLst/>
          </a:prstGeom>
        </p:spPr>
      </p:pic>
      <p:pic>
        <p:nvPicPr>
          <p:cNvPr id="28" name="Picture 27">
            <a:extLst>
              <a:ext uri="{FF2B5EF4-FFF2-40B4-BE49-F238E27FC236}">
                <a16:creationId xmlns:a16="http://schemas.microsoft.com/office/drawing/2014/main" id="{D4622E2E-0248-4534-B845-99D47BB6B048}"/>
              </a:ext>
            </a:extLst>
          </p:cNvPr>
          <p:cNvPicPr>
            <a:picLocks noChangeAspect="1"/>
          </p:cNvPicPr>
          <p:nvPr/>
        </p:nvPicPr>
        <p:blipFill>
          <a:blip r:embed="rId9"/>
          <a:stretch>
            <a:fillRect/>
          </a:stretch>
        </p:blipFill>
        <p:spPr>
          <a:xfrm rot="16200000" flipH="1">
            <a:off x="6811847" y="3852359"/>
            <a:ext cx="227477" cy="853048"/>
          </a:xfrm>
          <a:prstGeom prst="rect">
            <a:avLst/>
          </a:prstGeom>
        </p:spPr>
      </p:pic>
      <p:pic>
        <p:nvPicPr>
          <p:cNvPr id="29" name="Picture 28">
            <a:extLst>
              <a:ext uri="{FF2B5EF4-FFF2-40B4-BE49-F238E27FC236}">
                <a16:creationId xmlns:a16="http://schemas.microsoft.com/office/drawing/2014/main" id="{46C47CDF-9CE6-4DFD-8A5A-262D4F902CCC}"/>
              </a:ext>
            </a:extLst>
          </p:cNvPr>
          <p:cNvPicPr>
            <a:picLocks noChangeAspect="1"/>
          </p:cNvPicPr>
          <p:nvPr/>
        </p:nvPicPr>
        <p:blipFill>
          <a:blip r:embed="rId9"/>
          <a:stretch>
            <a:fillRect/>
          </a:stretch>
        </p:blipFill>
        <p:spPr>
          <a:xfrm rot="16200000">
            <a:off x="6867119" y="3582499"/>
            <a:ext cx="138125" cy="853048"/>
          </a:xfrm>
          <a:prstGeom prst="rect">
            <a:avLst/>
          </a:prstGeom>
        </p:spPr>
      </p:pic>
      <p:pic>
        <p:nvPicPr>
          <p:cNvPr id="30" name="Picture 29">
            <a:extLst>
              <a:ext uri="{FF2B5EF4-FFF2-40B4-BE49-F238E27FC236}">
                <a16:creationId xmlns:a16="http://schemas.microsoft.com/office/drawing/2014/main" id="{2F7F078C-BB0E-478F-A4EE-3FF96FB881DF}"/>
              </a:ext>
            </a:extLst>
          </p:cNvPr>
          <p:cNvPicPr>
            <a:picLocks noChangeAspect="1"/>
          </p:cNvPicPr>
          <p:nvPr/>
        </p:nvPicPr>
        <p:blipFill>
          <a:blip r:embed="rId10"/>
          <a:stretch>
            <a:fillRect/>
          </a:stretch>
        </p:blipFill>
        <p:spPr>
          <a:xfrm>
            <a:off x="7768484" y="2069870"/>
            <a:ext cx="1055327" cy="1510042"/>
          </a:xfrm>
          <a:prstGeom prst="rect">
            <a:avLst/>
          </a:prstGeom>
        </p:spPr>
      </p:pic>
      <p:pic>
        <p:nvPicPr>
          <p:cNvPr id="31" name="Picture 30">
            <a:extLst>
              <a:ext uri="{FF2B5EF4-FFF2-40B4-BE49-F238E27FC236}">
                <a16:creationId xmlns:a16="http://schemas.microsoft.com/office/drawing/2014/main" id="{48CFCAEC-0538-4703-B2F6-E4EBE7136069}"/>
              </a:ext>
            </a:extLst>
          </p:cNvPr>
          <p:cNvPicPr>
            <a:picLocks noChangeAspect="1"/>
          </p:cNvPicPr>
          <p:nvPr/>
        </p:nvPicPr>
        <p:blipFill>
          <a:blip r:embed="rId10"/>
          <a:stretch>
            <a:fillRect/>
          </a:stretch>
        </p:blipFill>
        <p:spPr>
          <a:xfrm>
            <a:off x="8088673" y="2102877"/>
            <a:ext cx="1055327" cy="1510042"/>
          </a:xfrm>
          <a:prstGeom prst="rect">
            <a:avLst/>
          </a:prstGeom>
        </p:spPr>
      </p:pic>
      <p:pic>
        <p:nvPicPr>
          <p:cNvPr id="32" name="Picture 31">
            <a:extLst>
              <a:ext uri="{FF2B5EF4-FFF2-40B4-BE49-F238E27FC236}">
                <a16:creationId xmlns:a16="http://schemas.microsoft.com/office/drawing/2014/main" id="{1795D12F-43CE-4B34-9460-99ED57CB445A}"/>
              </a:ext>
            </a:extLst>
          </p:cNvPr>
          <p:cNvPicPr>
            <a:picLocks noChangeAspect="1"/>
          </p:cNvPicPr>
          <p:nvPr/>
        </p:nvPicPr>
        <p:blipFill>
          <a:blip r:embed="rId9"/>
          <a:stretch>
            <a:fillRect/>
          </a:stretch>
        </p:blipFill>
        <p:spPr>
          <a:xfrm rot="16200000">
            <a:off x="5806496" y="3919605"/>
            <a:ext cx="657942" cy="853048"/>
          </a:xfrm>
          <a:prstGeom prst="rect">
            <a:avLst/>
          </a:prstGeom>
        </p:spPr>
      </p:pic>
      <p:pic>
        <p:nvPicPr>
          <p:cNvPr id="34" name="Picture 33">
            <a:extLst>
              <a:ext uri="{FF2B5EF4-FFF2-40B4-BE49-F238E27FC236}">
                <a16:creationId xmlns:a16="http://schemas.microsoft.com/office/drawing/2014/main" id="{1083EA02-7339-4902-93E5-96611F79D8BA}"/>
              </a:ext>
            </a:extLst>
          </p:cNvPr>
          <p:cNvPicPr>
            <a:picLocks noChangeAspect="1"/>
          </p:cNvPicPr>
          <p:nvPr/>
        </p:nvPicPr>
        <p:blipFill>
          <a:blip r:embed="rId11"/>
          <a:stretch>
            <a:fillRect/>
          </a:stretch>
        </p:blipFill>
        <p:spPr>
          <a:xfrm>
            <a:off x="5241156" y="2191363"/>
            <a:ext cx="1897111" cy="461459"/>
          </a:xfrm>
          <a:prstGeom prst="rect">
            <a:avLst/>
          </a:prstGeom>
        </p:spPr>
      </p:pic>
      <p:pic>
        <p:nvPicPr>
          <p:cNvPr id="35" name="Picture 34">
            <a:extLst>
              <a:ext uri="{FF2B5EF4-FFF2-40B4-BE49-F238E27FC236}">
                <a16:creationId xmlns:a16="http://schemas.microsoft.com/office/drawing/2014/main" id="{6B633BC6-138B-4B73-A16B-2AC7D680BF71}"/>
              </a:ext>
            </a:extLst>
          </p:cNvPr>
          <p:cNvPicPr>
            <a:picLocks noChangeAspect="1"/>
          </p:cNvPicPr>
          <p:nvPr/>
        </p:nvPicPr>
        <p:blipFill>
          <a:blip r:embed="rId11"/>
          <a:stretch>
            <a:fillRect/>
          </a:stretch>
        </p:blipFill>
        <p:spPr>
          <a:xfrm>
            <a:off x="5740305" y="2054512"/>
            <a:ext cx="1397962" cy="340045"/>
          </a:xfrm>
          <a:prstGeom prst="rect">
            <a:avLst/>
          </a:prstGeom>
        </p:spPr>
      </p:pic>
      <p:pic>
        <p:nvPicPr>
          <p:cNvPr id="36" name="Picture 35">
            <a:extLst>
              <a:ext uri="{FF2B5EF4-FFF2-40B4-BE49-F238E27FC236}">
                <a16:creationId xmlns:a16="http://schemas.microsoft.com/office/drawing/2014/main" id="{3757584E-BAA9-4116-8FEA-E6777843FD3E}"/>
              </a:ext>
            </a:extLst>
          </p:cNvPr>
          <p:cNvPicPr>
            <a:picLocks noChangeAspect="1"/>
          </p:cNvPicPr>
          <p:nvPr/>
        </p:nvPicPr>
        <p:blipFill>
          <a:blip r:embed="rId11"/>
          <a:stretch>
            <a:fillRect/>
          </a:stretch>
        </p:blipFill>
        <p:spPr>
          <a:xfrm>
            <a:off x="5123512" y="2126121"/>
            <a:ext cx="621719" cy="462634"/>
          </a:xfrm>
          <a:prstGeom prst="rect">
            <a:avLst/>
          </a:prstGeom>
        </p:spPr>
      </p:pic>
      <p:pic>
        <p:nvPicPr>
          <p:cNvPr id="37" name="Picture 36">
            <a:extLst>
              <a:ext uri="{FF2B5EF4-FFF2-40B4-BE49-F238E27FC236}">
                <a16:creationId xmlns:a16="http://schemas.microsoft.com/office/drawing/2014/main" id="{92BC48DA-B7BA-49A0-B2D2-1C813EAA8D2C}"/>
              </a:ext>
            </a:extLst>
          </p:cNvPr>
          <p:cNvPicPr>
            <a:picLocks noChangeAspect="1"/>
          </p:cNvPicPr>
          <p:nvPr/>
        </p:nvPicPr>
        <p:blipFill>
          <a:blip r:embed="rId12"/>
          <a:stretch>
            <a:fillRect/>
          </a:stretch>
        </p:blipFill>
        <p:spPr>
          <a:xfrm rot="10800000">
            <a:off x="2681725" y="1775192"/>
            <a:ext cx="374669" cy="1042049"/>
          </a:xfrm>
          <a:prstGeom prst="rect">
            <a:avLst/>
          </a:prstGeom>
        </p:spPr>
      </p:pic>
      <p:sp>
        <p:nvSpPr>
          <p:cNvPr id="38" name="TextBox 37">
            <a:extLst>
              <a:ext uri="{FF2B5EF4-FFF2-40B4-BE49-F238E27FC236}">
                <a16:creationId xmlns:a16="http://schemas.microsoft.com/office/drawing/2014/main" id="{B1750736-0C18-4345-BFC2-2623CA177897}"/>
              </a:ext>
            </a:extLst>
          </p:cNvPr>
          <p:cNvSpPr txBox="1"/>
          <p:nvPr/>
        </p:nvSpPr>
        <p:spPr>
          <a:xfrm>
            <a:off x="62617" y="1514912"/>
            <a:ext cx="2875967" cy="2977738"/>
          </a:xfrm>
          <a:prstGeom prst="rect">
            <a:avLst/>
          </a:prstGeom>
          <a:noFill/>
        </p:spPr>
        <p:txBody>
          <a:bodyPr wrap="square" lIns="68580" tIns="34290" rIns="68580" bIns="34290" rtlCol="0" anchor="t">
            <a:spAutoFit/>
          </a:bodyPr>
          <a:lstStyle/>
          <a:p>
            <a:r>
              <a:rPr lang="en-GB" sz="2100" dirty="0">
                <a:solidFill>
                  <a:schemeClr val="accent1"/>
                </a:solidFill>
              </a:rPr>
              <a:t>Some people </a:t>
            </a:r>
            <a:r>
              <a:rPr lang="en-GB" sz="2100" dirty="0"/>
              <a:t>with ADHD have </a:t>
            </a:r>
          </a:p>
          <a:p>
            <a:r>
              <a:rPr lang="en-GB" sz="2100" dirty="0">
                <a:solidFill>
                  <a:schemeClr val="accent1"/>
                </a:solidFill>
              </a:rPr>
              <a:t>issues</a:t>
            </a:r>
            <a:r>
              <a:rPr lang="en-GB" sz="2100" dirty="0"/>
              <a:t> with </a:t>
            </a:r>
            <a:r>
              <a:rPr lang="en-GB" sz="2100" dirty="0">
                <a:solidFill>
                  <a:schemeClr val="accent1"/>
                </a:solidFill>
              </a:rPr>
              <a:t>their Attention.</a:t>
            </a:r>
            <a:endParaRPr lang="en-GB" sz="2100" dirty="0"/>
          </a:p>
          <a:p>
            <a:endParaRPr lang="en-GB" sz="2100" dirty="0"/>
          </a:p>
          <a:p>
            <a:r>
              <a:rPr lang="en-GB" sz="2100" dirty="0"/>
              <a:t>Some therefore Struggle to be </a:t>
            </a:r>
            <a:r>
              <a:rPr lang="en-GB" sz="2100" dirty="0">
                <a:solidFill>
                  <a:schemeClr val="accent1"/>
                </a:solidFill>
              </a:rPr>
              <a:t>attentive </a:t>
            </a:r>
            <a:r>
              <a:rPr lang="en-GB" sz="2100" dirty="0"/>
              <a:t>to </a:t>
            </a:r>
            <a:r>
              <a:rPr lang="en-GB" sz="2100" dirty="0">
                <a:solidFill>
                  <a:schemeClr val="accent1"/>
                </a:solidFill>
              </a:rPr>
              <a:t>specific information </a:t>
            </a:r>
            <a:r>
              <a:rPr lang="en-GB" sz="2100" dirty="0"/>
              <a:t>or</a:t>
            </a:r>
            <a:r>
              <a:rPr lang="en-GB" sz="2100" dirty="0">
                <a:solidFill>
                  <a:schemeClr val="accent1"/>
                </a:solidFill>
              </a:rPr>
              <a:t> stimulus.</a:t>
            </a:r>
            <a:r>
              <a:rPr lang="en-GB" sz="2100" dirty="0"/>
              <a:t> </a:t>
            </a:r>
          </a:p>
        </p:txBody>
      </p:sp>
      <p:sp>
        <p:nvSpPr>
          <p:cNvPr id="39" name="TextBox 38">
            <a:extLst>
              <a:ext uri="{FF2B5EF4-FFF2-40B4-BE49-F238E27FC236}">
                <a16:creationId xmlns:a16="http://schemas.microsoft.com/office/drawing/2014/main" id="{50FCACD8-EC11-B940-98AE-6ECD87D55C67}"/>
              </a:ext>
            </a:extLst>
          </p:cNvPr>
          <p:cNvSpPr txBox="1"/>
          <p:nvPr/>
        </p:nvSpPr>
        <p:spPr>
          <a:xfrm>
            <a:off x="5014702" y="1933348"/>
            <a:ext cx="2553020" cy="923330"/>
          </a:xfrm>
          <a:prstGeom prst="rect">
            <a:avLst/>
          </a:prstGeom>
          <a:noFill/>
        </p:spPr>
        <p:txBody>
          <a:bodyPr wrap="square" rtlCol="0">
            <a:spAutoFit/>
          </a:bodyPr>
          <a:lstStyle/>
          <a:p>
            <a:pPr algn="ctr"/>
            <a:r>
              <a:rPr lang="en-GB" sz="2700" dirty="0"/>
              <a:t>Attention Difficulties</a:t>
            </a:r>
          </a:p>
        </p:txBody>
      </p:sp>
      <p:sp>
        <p:nvSpPr>
          <p:cNvPr id="40" name="TextBox 39">
            <a:extLst>
              <a:ext uri="{FF2B5EF4-FFF2-40B4-BE49-F238E27FC236}">
                <a16:creationId xmlns:a16="http://schemas.microsoft.com/office/drawing/2014/main" id="{FB19248D-C21F-664C-90E4-BB563803B658}"/>
              </a:ext>
            </a:extLst>
          </p:cNvPr>
          <p:cNvSpPr txBox="1"/>
          <p:nvPr/>
        </p:nvSpPr>
        <p:spPr>
          <a:xfrm>
            <a:off x="5046640" y="3414550"/>
            <a:ext cx="2553020" cy="784830"/>
          </a:xfrm>
          <a:prstGeom prst="rect">
            <a:avLst/>
          </a:prstGeom>
          <a:noFill/>
        </p:spPr>
        <p:txBody>
          <a:bodyPr wrap="square" rtlCol="0">
            <a:spAutoFit/>
          </a:bodyPr>
          <a:lstStyle/>
          <a:p>
            <a:pPr algn="ctr"/>
            <a:r>
              <a:rPr lang="en-GB" sz="2250" dirty="0"/>
              <a:t>Distracted by Background Noise</a:t>
            </a:r>
          </a:p>
        </p:txBody>
      </p:sp>
      <p:sp>
        <p:nvSpPr>
          <p:cNvPr id="41" name="TextBox 40">
            <a:extLst>
              <a:ext uri="{FF2B5EF4-FFF2-40B4-BE49-F238E27FC236}">
                <a16:creationId xmlns:a16="http://schemas.microsoft.com/office/drawing/2014/main" id="{485CA1A5-7CBF-1743-8488-65FAF5A5FF12}"/>
              </a:ext>
            </a:extLst>
          </p:cNvPr>
          <p:cNvSpPr txBox="1"/>
          <p:nvPr/>
        </p:nvSpPr>
        <p:spPr>
          <a:xfrm>
            <a:off x="2898475" y="3380123"/>
            <a:ext cx="2553020" cy="830997"/>
          </a:xfrm>
          <a:prstGeom prst="rect">
            <a:avLst/>
          </a:prstGeom>
          <a:noFill/>
        </p:spPr>
        <p:txBody>
          <a:bodyPr wrap="square" rtlCol="0">
            <a:spAutoFit/>
          </a:bodyPr>
          <a:lstStyle/>
          <a:p>
            <a:pPr algn="ctr"/>
            <a:r>
              <a:rPr lang="en-GB" sz="2400" dirty="0"/>
              <a:t>Losing Place</a:t>
            </a:r>
          </a:p>
          <a:p>
            <a:pPr algn="ctr"/>
            <a:r>
              <a:rPr lang="en-GB" sz="2400" dirty="0"/>
              <a:t> in text</a:t>
            </a:r>
          </a:p>
        </p:txBody>
      </p:sp>
      <p:sp>
        <p:nvSpPr>
          <p:cNvPr id="42" name="TextBox 41">
            <a:extLst>
              <a:ext uri="{FF2B5EF4-FFF2-40B4-BE49-F238E27FC236}">
                <a16:creationId xmlns:a16="http://schemas.microsoft.com/office/drawing/2014/main" id="{341690A3-AA38-A14A-B87A-1FC129D96A5D}"/>
              </a:ext>
            </a:extLst>
          </p:cNvPr>
          <p:cNvSpPr txBox="1"/>
          <p:nvPr/>
        </p:nvSpPr>
        <p:spPr>
          <a:xfrm>
            <a:off x="2560879" y="1586431"/>
            <a:ext cx="2553020" cy="900246"/>
          </a:xfrm>
          <a:prstGeom prst="rect">
            <a:avLst/>
          </a:prstGeom>
          <a:noFill/>
        </p:spPr>
        <p:txBody>
          <a:bodyPr wrap="square" rtlCol="0">
            <a:spAutoFit/>
          </a:bodyPr>
          <a:lstStyle/>
          <a:p>
            <a:pPr algn="ctr"/>
            <a:r>
              <a:rPr lang="en-GB" sz="2625" dirty="0"/>
              <a:t>Loosing Common Items</a:t>
            </a:r>
          </a:p>
        </p:txBody>
      </p:sp>
      <p:sp>
        <p:nvSpPr>
          <p:cNvPr id="43" name="TextBox 42">
            <a:extLst>
              <a:ext uri="{FF2B5EF4-FFF2-40B4-BE49-F238E27FC236}">
                <a16:creationId xmlns:a16="http://schemas.microsoft.com/office/drawing/2014/main" id="{B5CE6087-88B8-964A-9A1F-F87B698901D6}"/>
              </a:ext>
            </a:extLst>
          </p:cNvPr>
          <p:cNvSpPr txBox="1"/>
          <p:nvPr/>
        </p:nvSpPr>
        <p:spPr>
          <a:xfrm>
            <a:off x="3738193" y="143161"/>
            <a:ext cx="2553020" cy="900246"/>
          </a:xfrm>
          <a:prstGeom prst="rect">
            <a:avLst/>
          </a:prstGeom>
          <a:noFill/>
        </p:spPr>
        <p:txBody>
          <a:bodyPr wrap="square" rtlCol="0">
            <a:spAutoFit/>
          </a:bodyPr>
          <a:lstStyle/>
          <a:p>
            <a:pPr algn="ctr"/>
            <a:r>
              <a:rPr lang="en-GB" sz="2625" dirty="0"/>
              <a:t>Poor </a:t>
            </a:r>
          </a:p>
          <a:p>
            <a:pPr algn="ctr"/>
            <a:r>
              <a:rPr lang="en-GB" sz="2625" dirty="0"/>
              <a:t>Attention</a:t>
            </a:r>
          </a:p>
        </p:txBody>
      </p:sp>
      <p:sp>
        <p:nvSpPr>
          <p:cNvPr id="44" name="TextBox 43">
            <a:extLst>
              <a:ext uri="{FF2B5EF4-FFF2-40B4-BE49-F238E27FC236}">
                <a16:creationId xmlns:a16="http://schemas.microsoft.com/office/drawing/2014/main" id="{1714C01F-8037-FB4C-885A-A960D700962C}"/>
              </a:ext>
            </a:extLst>
          </p:cNvPr>
          <p:cNvSpPr txBox="1"/>
          <p:nvPr/>
        </p:nvSpPr>
        <p:spPr>
          <a:xfrm>
            <a:off x="6590980" y="601498"/>
            <a:ext cx="2553020" cy="496290"/>
          </a:xfrm>
          <a:prstGeom prst="rect">
            <a:avLst/>
          </a:prstGeom>
          <a:noFill/>
        </p:spPr>
        <p:txBody>
          <a:bodyPr wrap="square" rtlCol="0">
            <a:spAutoFit/>
          </a:bodyPr>
          <a:lstStyle/>
          <a:p>
            <a:pPr algn="ctr"/>
            <a:r>
              <a:rPr lang="en-GB" sz="2625" dirty="0"/>
              <a:t>Unfocused</a:t>
            </a:r>
          </a:p>
        </p:txBody>
      </p:sp>
      <p:sp>
        <p:nvSpPr>
          <p:cNvPr id="45" name="TextBox 44">
            <a:extLst>
              <a:ext uri="{FF2B5EF4-FFF2-40B4-BE49-F238E27FC236}">
                <a16:creationId xmlns:a16="http://schemas.microsoft.com/office/drawing/2014/main" id="{C65C544F-6FE3-9744-BF07-A6F162BB3AD7}"/>
              </a:ext>
            </a:extLst>
          </p:cNvPr>
          <p:cNvSpPr txBox="1"/>
          <p:nvPr/>
        </p:nvSpPr>
        <p:spPr>
          <a:xfrm>
            <a:off x="7010842" y="2287735"/>
            <a:ext cx="2553020" cy="1061829"/>
          </a:xfrm>
          <a:prstGeom prst="rect">
            <a:avLst/>
          </a:prstGeom>
          <a:noFill/>
        </p:spPr>
        <p:txBody>
          <a:bodyPr wrap="square" rtlCol="0">
            <a:spAutoFit/>
          </a:bodyPr>
          <a:lstStyle/>
          <a:p>
            <a:pPr algn="ctr"/>
            <a:r>
              <a:rPr lang="en-GB" sz="2100" dirty="0"/>
              <a:t>Distracted</a:t>
            </a:r>
          </a:p>
          <a:p>
            <a:pPr algn="ctr"/>
            <a:r>
              <a:rPr lang="en-GB" sz="2100" dirty="0"/>
              <a:t> by </a:t>
            </a:r>
          </a:p>
          <a:p>
            <a:pPr algn="ctr"/>
            <a:r>
              <a:rPr lang="en-GB" sz="2100" dirty="0"/>
              <a:t>Conversation</a:t>
            </a:r>
          </a:p>
        </p:txBody>
      </p:sp>
      <p:pic>
        <p:nvPicPr>
          <p:cNvPr id="2" name="Picture 1">
            <a:extLst>
              <a:ext uri="{FF2B5EF4-FFF2-40B4-BE49-F238E27FC236}">
                <a16:creationId xmlns:a16="http://schemas.microsoft.com/office/drawing/2014/main" id="{6092A5E8-3FCD-4E3B-8BCC-DB4B66E46AD4}"/>
              </a:ext>
            </a:extLst>
          </p:cNvPr>
          <p:cNvPicPr>
            <a:picLocks noChangeAspect="1"/>
          </p:cNvPicPr>
          <p:nvPr/>
        </p:nvPicPr>
        <p:blipFill>
          <a:blip r:embed="rId13"/>
          <a:stretch>
            <a:fillRect/>
          </a:stretch>
        </p:blipFill>
        <p:spPr>
          <a:xfrm>
            <a:off x="175187" y="34986"/>
            <a:ext cx="2762398" cy="1501135"/>
          </a:xfrm>
          <a:prstGeom prst="rect">
            <a:avLst/>
          </a:prstGeom>
        </p:spPr>
      </p:pic>
    </p:spTree>
    <p:extLst>
      <p:ext uri="{BB962C8B-B14F-4D97-AF65-F5344CB8AC3E}">
        <p14:creationId xmlns:p14="http://schemas.microsoft.com/office/powerpoint/2010/main" val="1407887127"/>
      </p:ext>
    </p:extLst>
  </p:cSld>
  <p:clrMapOvr>
    <a:masterClrMapping/>
  </p:clrMapOvr>
  <mc:AlternateContent xmlns:mc="http://schemas.openxmlformats.org/markup-compatibility/2006" xmlns:p14="http://schemas.microsoft.com/office/powerpoint/2010/main">
    <mc:Choice Requires="p14">
      <p:transition spd="slow" p14:dur="2000">
        <p:push dir="d"/>
      </p:transition>
    </mc:Choice>
    <mc:Fallback xmlns="">
      <p:transition spd="slow">
        <p:push dir="d"/>
      </p:transition>
    </mc:Fallback>
  </mc:AlternateContent>
</p:sld>
</file>

<file path=ppt/theme/theme1.xml><?xml version="1.0" encoding="utf-8"?>
<a:theme xmlns:a="http://schemas.openxmlformats.org/drawingml/2006/main" name="Cerimon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23372</TotalTime>
  <Words>3804</Words>
  <Application>Microsoft Office PowerPoint</Application>
  <PresentationFormat>On-screen Show (16:9)</PresentationFormat>
  <Paragraphs>354</Paragraphs>
  <Slides>27</Slides>
  <Notes>13</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Cerimon template</vt:lpstr>
      <vt:lpstr>ADHD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Strengths</vt:lpstr>
      <vt:lpstr>Causes of ADHD </vt:lpstr>
      <vt:lpstr>PowerPoint Presentation</vt:lpstr>
      <vt:lpstr>PowerPoint Presentation</vt:lpstr>
      <vt:lpstr>PowerPoint Presentation</vt:lpstr>
      <vt:lpstr>Treatment </vt:lpstr>
      <vt:lpstr>Treatment </vt:lpstr>
      <vt:lpstr>Treatment </vt:lpstr>
      <vt:lpstr>Distractibility</vt:lpstr>
      <vt:lpstr>Impulsivity</vt:lpstr>
      <vt:lpstr>Hyperactivity</vt:lpstr>
      <vt:lpstr>Poor Memory</vt:lpstr>
      <vt:lpstr>Boredom-Blockouts</vt:lpstr>
      <vt:lpstr>Time management difficulties</vt:lpstr>
      <vt:lpstr>Procrastination</vt:lpstr>
      <vt:lpstr>Paperwork/details</vt:lpstr>
      <vt:lpstr>Interpersonal/social skill issues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Nerve Pain and Complex Regional Pain Syndrome</dc:title>
  <dc:creator>Alice May</dc:creator>
  <cp:lastModifiedBy>Attrain Assessments</cp:lastModifiedBy>
  <cp:revision>101</cp:revision>
  <dcterms:modified xsi:type="dcterms:W3CDTF">2024-06-14T09:41:56Z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6fb369a-307f-449b-a188-56348c6f1760_Enabled">
    <vt:lpwstr>true</vt:lpwstr>
  </property>
  <property fmtid="{D5CDD505-2E9C-101B-9397-08002B2CF9AE}" pid="3" name="MSIP_Label_d6fb369a-307f-449b-a188-56348c6f1760_SetDate">
    <vt:lpwstr>2024-06-14T09:41:55Z</vt:lpwstr>
  </property>
  <property fmtid="{D5CDD505-2E9C-101B-9397-08002B2CF9AE}" pid="4" name="MSIP_Label_d6fb369a-307f-449b-a188-56348c6f1760_Method">
    <vt:lpwstr>Privileged</vt:lpwstr>
  </property>
  <property fmtid="{D5CDD505-2E9C-101B-9397-08002B2CF9AE}" pid="5" name="MSIP_Label_d6fb369a-307f-449b-a188-56348c6f1760_Name">
    <vt:lpwstr>d6fb369a-307f-449b-a188-56348c6f1760</vt:lpwstr>
  </property>
  <property fmtid="{D5CDD505-2E9C-101B-9397-08002B2CF9AE}" pid="6" name="MSIP_Label_d6fb369a-307f-449b-a188-56348c6f1760_SiteId">
    <vt:lpwstr>f93616dd-45a6-40c8-9e29-adab2fb5f25c</vt:lpwstr>
  </property>
  <property fmtid="{D5CDD505-2E9C-101B-9397-08002B2CF9AE}" pid="7" name="MSIP_Label_d6fb369a-307f-449b-a188-56348c6f1760_ActionId">
    <vt:lpwstr>d87891a9-e0b7-4043-9821-5856a2082d43</vt:lpwstr>
  </property>
  <property fmtid="{D5CDD505-2E9C-101B-9397-08002B2CF9AE}" pid="8" name="MSIP_Label_d6fb369a-307f-449b-a188-56348c6f1760_ContentBits">
    <vt:lpwstr>1</vt:lpwstr>
  </property>
  <property fmtid="{D5CDD505-2E9C-101B-9397-08002B2CF9AE}" pid="9" name="ClassificationContentMarkingHeaderLocations">
    <vt:lpwstr>Cerimon template:3</vt:lpwstr>
  </property>
  <property fmtid="{D5CDD505-2E9C-101B-9397-08002B2CF9AE}" pid="10" name="ClassificationContentMarkingHeaderText">
    <vt:lpwstr>Serco Business</vt:lpwstr>
  </property>
</Properties>
</file>